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3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4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5.xml" ContentType="application/vnd.openxmlformats-officedocument.theme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6.xml" ContentType="application/vnd.openxmlformats-officedocument.theme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theme/theme7.xml" ContentType="application/vnd.openxmlformats-officedocument.theme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82" r:id="rId5"/>
    <p:sldMasterId id="2147483718" r:id="rId6"/>
    <p:sldMasterId id="2147483755" r:id="rId7"/>
    <p:sldMasterId id="2147483791" r:id="rId8"/>
    <p:sldMasterId id="2147483827" r:id="rId9"/>
    <p:sldMasterId id="2147483861" r:id="rId10"/>
    <p:sldMasterId id="2147483901" r:id="rId11"/>
  </p:sldMasterIdLst>
  <p:notesMasterIdLst>
    <p:notesMasterId r:id="rId77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321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20" r:id="rId76"/>
  </p:sldIdLst>
  <p:sldSz cx="12192000" cy="6858000"/>
  <p:notesSz cx="6858000" cy="9144000"/>
  <p:embeddedFontLst>
    <p:embeddedFont>
      <p:font typeface="Barlow" pitchFamily="2" charset="77"/>
      <p:regular r:id="rId78"/>
      <p:bold r:id="rId79"/>
      <p:italic r:id="rId80"/>
      <p:boldItalic r:id="rId81"/>
    </p:embeddedFont>
    <p:embeddedFont>
      <p:font typeface="Barlow SemiBold" panose="020F0502020204030204" pitchFamily="34" charset="0"/>
      <p:regular r:id="rId82"/>
      <p:bold r:id="rId83"/>
      <p:italic r:id="rId84"/>
      <p:boldItalic r:id="rId85"/>
    </p:embeddedFont>
    <p:embeddedFont>
      <p:font typeface="Calibri" panose="020F0502020204030204" pitchFamily="34" charset="0"/>
      <p:regular r:id="rId86"/>
      <p:bold r:id="rId87"/>
      <p:italic r:id="rId88"/>
      <p:boldItalic r:id="rId89"/>
    </p:embeddedFont>
    <p:embeddedFont>
      <p:font typeface="Consolas" panose="020B0609020204030204" pitchFamily="49" charset="0"/>
      <p:regular r:id="rId90"/>
      <p:bold r:id="rId91"/>
      <p:italic r:id="rId92"/>
      <p:boldItalic r:id="rId93"/>
    </p:embeddedFont>
    <p:embeddedFont>
      <p:font typeface="DM Sans" pitchFamily="2" charset="77"/>
      <p:regular r:id="rId94"/>
      <p:bold r:id="rId95"/>
      <p:italic r:id="rId96"/>
      <p:boldItalic r:id="rId97"/>
    </p:embeddedFont>
    <p:embeddedFont>
      <p:font typeface="DM Sans Medium" pitchFamily="2" charset="77"/>
      <p:regular r:id="rId98"/>
      <p:bold r:id="rId99"/>
      <p:italic r:id="rId100"/>
      <p:boldItalic r:id="rId101"/>
    </p:embeddedFont>
    <p:embeddedFont>
      <p:font typeface="Helvetica Neue" panose="02000503000000020004" pitchFamily="2" charset="0"/>
      <p:regular r:id="rId102"/>
      <p:bold r:id="rId103"/>
      <p:italic r:id="rId104"/>
      <p:boldItalic r:id="rId105"/>
    </p:embeddedFont>
    <p:embeddedFont>
      <p:font typeface="Merriweather Sans" pitchFamily="2" charset="77"/>
      <p:regular r:id="rId106"/>
      <p:bold r:id="rId107"/>
      <p:italic r:id="rId108"/>
      <p:boldItalic r:id="rId109"/>
    </p:embeddedFont>
    <p:embeddedFont>
      <p:font typeface="Noto Sans" panose="020B0502040504020204" pitchFamily="34" charset="0"/>
      <p:regular r:id="rId110"/>
      <p:bold r:id="rId111"/>
      <p:italic r:id="rId112"/>
      <p:boldItalic r:id="rId113"/>
    </p:embeddedFont>
    <p:embeddedFont>
      <p:font typeface="Quattrocento Sans" panose="020B0502050000020003" pitchFamily="34" charset="0"/>
      <p:regular r:id="rId114"/>
      <p:bold r:id="rId115"/>
      <p:italic r:id="rId116"/>
      <p:boldItalic r:id="rId117"/>
    </p:embeddedFont>
    <p:embeddedFont>
      <p:font typeface="Source Sans Pro" panose="020B0503030403020204" pitchFamily="34" charset="0"/>
      <p:regular r:id="rId118"/>
      <p:bold r:id="rId119"/>
      <p:italic r:id="rId120"/>
      <p:boldItalic r:id="rId121"/>
    </p:embeddedFont>
    <p:embeddedFont>
      <p:font typeface="Source Sans Pro Light" panose="020F0302020204030204" pitchFamily="34" charset="0"/>
      <p:regular r:id="rId122"/>
      <p:bold r:id="rId123"/>
      <p:italic r:id="rId124"/>
      <p:boldItalic r:id="rId125"/>
    </p:embeddedFont>
    <p:embeddedFont>
      <p:font typeface="Source Sans Pro SemiBold" panose="020F0502020204030204" pitchFamily="34" charset="0"/>
      <p:regular r:id="rId126"/>
      <p:bold r:id="rId127"/>
      <p:italic r:id="rId128"/>
      <p:boldItalic r:id="rId1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0" roundtripDataSignature="AMtx7mjHrUsJRmx5mBVcf2n1gAIntXsB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37"/>
    <p:restoredTop sz="78802"/>
  </p:normalViewPr>
  <p:slideViewPr>
    <p:cSldViewPr snapToGrid="0">
      <p:cViewPr varScale="1">
        <p:scale>
          <a:sx n="177" d="100"/>
          <a:sy n="177" d="100"/>
        </p:scale>
        <p:origin x="2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40.fntdata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63" Type="http://schemas.openxmlformats.org/officeDocument/2006/relationships/slide" Target="slides/slide52.xml"/><Relationship Id="rId84" Type="http://schemas.openxmlformats.org/officeDocument/2006/relationships/font" Target="fonts/font7.fntdata"/><Relationship Id="rId16" Type="http://schemas.openxmlformats.org/officeDocument/2006/relationships/slide" Target="slides/slide5.xml"/><Relationship Id="rId107" Type="http://schemas.openxmlformats.org/officeDocument/2006/relationships/font" Target="fonts/font30.fntdata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slide" Target="slides/slide63.xml"/><Relationship Id="rId79" Type="http://schemas.openxmlformats.org/officeDocument/2006/relationships/font" Target="fonts/font2.fntdata"/><Relationship Id="rId102" Type="http://schemas.openxmlformats.org/officeDocument/2006/relationships/font" Target="fonts/font25.fntdata"/><Relationship Id="rId123" Type="http://schemas.openxmlformats.org/officeDocument/2006/relationships/font" Target="fonts/font46.fntdata"/><Relationship Id="rId128" Type="http://schemas.openxmlformats.org/officeDocument/2006/relationships/font" Target="fonts/font51.fntdata"/><Relationship Id="rId5" Type="http://schemas.openxmlformats.org/officeDocument/2006/relationships/slideMaster" Target="slideMasters/slideMaster2.xml"/><Relationship Id="rId90" Type="http://schemas.openxmlformats.org/officeDocument/2006/relationships/font" Target="fonts/font13.fntdata"/><Relationship Id="rId95" Type="http://schemas.openxmlformats.org/officeDocument/2006/relationships/font" Target="fonts/font18.fntdata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113" Type="http://schemas.openxmlformats.org/officeDocument/2006/relationships/font" Target="fonts/font36.fntdata"/><Relationship Id="rId118" Type="http://schemas.openxmlformats.org/officeDocument/2006/relationships/font" Target="fonts/font41.fntdata"/><Relationship Id="rId134" Type="http://schemas.openxmlformats.org/officeDocument/2006/relationships/tableStyles" Target="tableStyles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59" Type="http://schemas.openxmlformats.org/officeDocument/2006/relationships/slide" Target="slides/slide48.xml"/><Relationship Id="rId103" Type="http://schemas.openxmlformats.org/officeDocument/2006/relationships/font" Target="fonts/font26.fntdata"/><Relationship Id="rId108" Type="http://schemas.openxmlformats.org/officeDocument/2006/relationships/font" Target="fonts/font31.fntdata"/><Relationship Id="rId124" Type="http://schemas.openxmlformats.org/officeDocument/2006/relationships/font" Target="fonts/font47.fntdata"/><Relationship Id="rId129" Type="http://schemas.openxmlformats.org/officeDocument/2006/relationships/font" Target="fonts/font52.fntdata"/><Relationship Id="rId54" Type="http://schemas.openxmlformats.org/officeDocument/2006/relationships/slide" Target="slides/slide43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91" Type="http://schemas.openxmlformats.org/officeDocument/2006/relationships/font" Target="fonts/font14.fntdata"/><Relationship Id="rId96" Type="http://schemas.openxmlformats.org/officeDocument/2006/relationships/font" Target="fonts/font19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49" Type="http://schemas.openxmlformats.org/officeDocument/2006/relationships/slide" Target="slides/slide38.xml"/><Relationship Id="rId114" Type="http://schemas.openxmlformats.org/officeDocument/2006/relationships/font" Target="fonts/font37.fntdata"/><Relationship Id="rId119" Type="http://schemas.openxmlformats.org/officeDocument/2006/relationships/font" Target="fonts/font42.fntdata"/><Relationship Id="rId44" Type="http://schemas.openxmlformats.org/officeDocument/2006/relationships/slide" Target="slides/slide33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130" Type="http://customschemas.google.com/relationships/presentationmetadata" Target="metadata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109" Type="http://schemas.openxmlformats.org/officeDocument/2006/relationships/font" Target="fonts/font32.fntdata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97" Type="http://schemas.openxmlformats.org/officeDocument/2006/relationships/font" Target="fonts/font20.fntdata"/><Relationship Id="rId104" Type="http://schemas.openxmlformats.org/officeDocument/2006/relationships/font" Target="fonts/font27.fntdata"/><Relationship Id="rId120" Type="http://schemas.openxmlformats.org/officeDocument/2006/relationships/font" Target="fonts/font43.fntdata"/><Relationship Id="rId125" Type="http://schemas.openxmlformats.org/officeDocument/2006/relationships/font" Target="fonts/font48.fntdata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0.xml"/><Relationship Id="rId92" Type="http://schemas.openxmlformats.org/officeDocument/2006/relationships/font" Target="fonts/font1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font" Target="fonts/font10.fntdata"/><Relationship Id="rId110" Type="http://schemas.openxmlformats.org/officeDocument/2006/relationships/font" Target="fonts/font33.fntdata"/><Relationship Id="rId115" Type="http://schemas.openxmlformats.org/officeDocument/2006/relationships/font" Target="fonts/font38.fntdata"/><Relationship Id="rId131" Type="http://schemas.openxmlformats.org/officeDocument/2006/relationships/presProps" Target="presProps.xml"/><Relationship Id="rId61" Type="http://schemas.openxmlformats.org/officeDocument/2006/relationships/slide" Target="slides/slide50.xml"/><Relationship Id="rId82" Type="http://schemas.openxmlformats.org/officeDocument/2006/relationships/font" Target="fonts/font5.fntdata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56" Type="http://schemas.openxmlformats.org/officeDocument/2006/relationships/slide" Target="slides/slide45.xml"/><Relationship Id="rId77" Type="http://schemas.openxmlformats.org/officeDocument/2006/relationships/notesMaster" Target="notesMasters/notesMaster1.xml"/><Relationship Id="rId100" Type="http://schemas.openxmlformats.org/officeDocument/2006/relationships/font" Target="fonts/font23.fntdata"/><Relationship Id="rId105" Type="http://schemas.openxmlformats.org/officeDocument/2006/relationships/font" Target="fonts/font28.fntdata"/><Relationship Id="rId126" Type="http://schemas.openxmlformats.org/officeDocument/2006/relationships/font" Target="fonts/font49.fntdata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93" Type="http://schemas.openxmlformats.org/officeDocument/2006/relationships/font" Target="fonts/font16.fntdata"/><Relationship Id="rId98" Type="http://schemas.openxmlformats.org/officeDocument/2006/relationships/font" Target="fonts/font21.fntdata"/><Relationship Id="rId121" Type="http://schemas.openxmlformats.org/officeDocument/2006/relationships/font" Target="fonts/font44.fntdata"/><Relationship Id="rId3" Type="http://schemas.openxmlformats.org/officeDocument/2006/relationships/customXml" Target="../customXml/item3.xml"/><Relationship Id="rId25" Type="http://schemas.openxmlformats.org/officeDocument/2006/relationships/slide" Target="slides/slide14.xml"/><Relationship Id="rId46" Type="http://schemas.openxmlformats.org/officeDocument/2006/relationships/slide" Target="slides/slide35.xml"/><Relationship Id="rId67" Type="http://schemas.openxmlformats.org/officeDocument/2006/relationships/slide" Target="slides/slide56.xml"/><Relationship Id="rId116" Type="http://schemas.openxmlformats.org/officeDocument/2006/relationships/font" Target="fonts/font39.fntdata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62" Type="http://schemas.openxmlformats.org/officeDocument/2006/relationships/slide" Target="slides/slide51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111" Type="http://schemas.openxmlformats.org/officeDocument/2006/relationships/font" Target="fonts/font34.fntdata"/><Relationship Id="rId132" Type="http://schemas.openxmlformats.org/officeDocument/2006/relationships/viewProps" Target="viewProps.xml"/><Relationship Id="rId15" Type="http://schemas.openxmlformats.org/officeDocument/2006/relationships/slide" Target="slides/slide4.xml"/><Relationship Id="rId36" Type="http://schemas.openxmlformats.org/officeDocument/2006/relationships/slide" Target="slides/slide25.xml"/><Relationship Id="rId57" Type="http://schemas.openxmlformats.org/officeDocument/2006/relationships/slide" Target="slides/slide46.xml"/><Relationship Id="rId106" Type="http://schemas.openxmlformats.org/officeDocument/2006/relationships/font" Target="fonts/font29.fntdata"/><Relationship Id="rId127" Type="http://schemas.openxmlformats.org/officeDocument/2006/relationships/font" Target="fonts/font50.fntdata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52" Type="http://schemas.openxmlformats.org/officeDocument/2006/relationships/slide" Target="slides/slide41.xml"/><Relationship Id="rId73" Type="http://schemas.openxmlformats.org/officeDocument/2006/relationships/slide" Target="slides/slide62.xml"/><Relationship Id="rId78" Type="http://schemas.openxmlformats.org/officeDocument/2006/relationships/font" Target="fonts/font1.fntdata"/><Relationship Id="rId94" Type="http://schemas.openxmlformats.org/officeDocument/2006/relationships/font" Target="fonts/font17.fntdata"/><Relationship Id="rId99" Type="http://schemas.openxmlformats.org/officeDocument/2006/relationships/font" Target="fonts/font22.fntdata"/><Relationship Id="rId101" Type="http://schemas.openxmlformats.org/officeDocument/2006/relationships/font" Target="fonts/font24.fntdata"/><Relationship Id="rId122" Type="http://schemas.openxmlformats.org/officeDocument/2006/relationships/font" Target="fonts/font45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slide" Target="slides/slide15.xml"/><Relationship Id="rId47" Type="http://schemas.openxmlformats.org/officeDocument/2006/relationships/slide" Target="slides/slide36.xml"/><Relationship Id="rId68" Type="http://schemas.openxmlformats.org/officeDocument/2006/relationships/slide" Target="slides/slide57.xml"/><Relationship Id="rId89" Type="http://schemas.openxmlformats.org/officeDocument/2006/relationships/font" Target="fonts/font12.fntdata"/><Relationship Id="rId112" Type="http://schemas.openxmlformats.org/officeDocument/2006/relationships/font" Target="fonts/font35.fntdata"/><Relationship Id="rId13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1935ea9711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3" name="Google Shape;1973;g1935ea9711a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4" name="Google Shape;1974;g1935ea9711a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0" name="Google Shape;2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7" name="Google Shape;22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2" name="Google Shape;23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0" name="Google Shape;239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8" name="Google Shape;24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Databricks Workflow is a platform for automating and orchestrating data pipelines within the Databricks ecosystem.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It provides a visual interface for defining complex workflows with multiple steps and dependencies, allowing users to manage and monitor the entire lifecycle of their data pipelines from a single place.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Workflow also provides features like scheduling, parameterization, and versioning, making it easier to manage large-scale data processing operations in a collaborative environment.</a:t>
            </a:r>
            <a:endParaRPr dirty="0"/>
          </a:p>
        </p:txBody>
      </p:sp>
      <p:sp>
        <p:nvSpPr>
          <p:cNvPr id="2419" name="Google Shape;241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7" name="Google Shape;242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8" name="Google Shape;242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6" name="Google Shape;243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37" name="Google Shape;243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5" name="Google Shape;244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6" name="Google Shape;244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4" name="Google Shape;245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6" name="Google Shape;253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194921404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0" name="Google Shape;1980;g194921404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6" name="Google Shape;255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g1949214047f_0_2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9" name="Google Shape;2669;g1949214047f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g1949214047f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4" name="Google Shape;2674;g1949214047f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Azure Databricks deployment consists of two planes: Control Plane and Workspace Plane.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Control Plane: It is responsible for managing the underlying infrastructure and providing management services like job scheduling, metadata management, and user authentication. It is owned and managed by Microsoft.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Workspace Plane: It is where users interact with the platform, create notebooks, run jobs, visualize data, and perform other data processing tasks. It is owned by the customer and provides a customizable environment for their data processing needs.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By separating these two planes, Databricks provides a secure and scalable environment for customers to perform big data processing and analytics, while still giving them control over their own data and processing resources.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400"/>
              <a:buFont typeface="DM Sans"/>
              <a:buNone/>
            </a:pP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g1949214047f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9" name="Google Shape;2719;g1949214047f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1B3139"/>
              </a:buClr>
              <a:buSzPts val="1400"/>
              <a:buNone/>
            </a:pPr>
            <a:endParaRPr>
              <a:solidFill>
                <a:srgbClr val="1B3139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g1949214047f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9" name="Google Shape;2719;g1949214047f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1B3139"/>
              </a:buClr>
              <a:buSzPts val="1400"/>
              <a:buNone/>
            </a:pPr>
            <a:endParaRPr dirty="0">
              <a:solidFill>
                <a:srgbClr val="1B31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1969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g1949214047f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2" name="Google Shape;2902;g1949214047f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08" name="Google Shape;290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3" name="Google Shape;291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7" name="Google Shape;291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8" name="Google Shape;291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5" name="Google Shape;292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6" name="Google Shape;198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7" name="Google Shape;198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0" name="Google Shape;300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9" name="Google Shape;307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4" name="Google Shape;308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1" name="Google Shape;311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1" name="Google Shape;313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8" name="Google Shape;313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6" name="Google Shape;321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9" name="Google Shape;324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3" name="Google Shape;328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4" name="Google Shape;329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2" name="Google Shape;19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4" name="Google Shape;330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5" name="Google Shape;330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1" name="Google Shape;331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Google Shape;331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9" name="Google Shape;331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6" name="Google Shape;332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2" name="Google Shape;33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3" name="Google Shape;333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4" name="Google Shape;3334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1" name="Google Shape;334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2" name="Google Shape;3342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2" name="Google Shape;335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53" name="Google Shape;3353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g15a41fb4da6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3" name="Google Shape;3363;g15a41fb4da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8" name="Google Shape;336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Google Shape;340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8" name="Google Shape;3408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038"/>
              </a:buClr>
              <a:buSzPts val="1100"/>
              <a:buFont typeface="Arial"/>
              <a:buNone/>
            </a:pPr>
            <a:endParaRPr sz="1000">
              <a:highlight>
                <a:schemeClr val="lt1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09" name="Google Shape;3409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7" name="Google Shape;20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8" name="Google Shape;341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3" name="Google Shape;3453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4" name="Google Shape;3454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8" name="Google Shape;3518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9" name="Google Shape;353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" name="Google Shape;354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4" name="Google Shape;3544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038"/>
              </a:buClr>
              <a:buSzPts val="1400"/>
              <a:buFont typeface="Times New Roman"/>
              <a:buChar char="●"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5" name="Google Shape;3545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Google Shape;356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3" name="Google Shape;3563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4" name="Google Shape;3564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1" name="Google Shape;3581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2" name="Google Shape;3582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6" name="Google Shape;3606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7" name="Google Shape;3607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" name="Google Shape;361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5" name="Google Shape;3615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6" name="Google Shape;3616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5" name="Google Shape;362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6" name="Google Shape;362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0" name="Google Shape;20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Google Shape;367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4" name="Google Shape;3674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5" name="Google Shape;3675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21" name="Google Shape;372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5" name="Google Shape;372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6" name="Google Shape;3726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b="1">
              <a:solidFill>
                <a:srgbClr val="1B3038"/>
              </a:solidFill>
              <a:highlight>
                <a:schemeClr val="lt1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27" name="Google Shape;3727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Google Shape;376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5" name="Google Shape;3765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6" name="Google Shape;3766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81" name="Google Shape;378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8" name="Google Shape;3808;g15a41fb4da6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09" name="Google Shape;3809;g15a41fb4da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1" name="Google Shape;21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6" name="Google Shape;21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8" name="Google Shape;21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5.pn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5.png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5.pn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5.pn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5.png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0.jpg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8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8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Quote Dark">
  <p:cSld name="1_Quote Dark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64" descr="A picture containing red, woman, street, phon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64" descr="A picture containing person, black, holding, wh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980" y="6348390"/>
            <a:ext cx="1358350" cy="2115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64"/>
          <p:cNvSpPr txBox="1">
            <a:spLocks noGrp="1"/>
          </p:cNvSpPr>
          <p:nvPr>
            <p:ph type="body" idx="1"/>
          </p:nvPr>
        </p:nvSpPr>
        <p:spPr>
          <a:xfrm>
            <a:off x="460980" y="4467420"/>
            <a:ext cx="60933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>
                <a:solidFill>
                  <a:srgbClr val="9EB7BF"/>
                </a:solidFill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64"/>
          <p:cNvSpPr txBox="1">
            <a:spLocks noGrp="1"/>
          </p:cNvSpPr>
          <p:nvPr>
            <p:ph type="body" idx="2"/>
          </p:nvPr>
        </p:nvSpPr>
        <p:spPr>
          <a:xfrm>
            <a:off x="460980" y="1315763"/>
            <a:ext cx="6093300" cy="2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49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06"/>
          <p:cNvSpPr txBox="1">
            <a:spLocks noGrp="1"/>
          </p:cNvSpPr>
          <p:nvPr>
            <p:ph type="title"/>
          </p:nvPr>
        </p:nvSpPr>
        <p:spPr>
          <a:xfrm>
            <a:off x="460979" y="365125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1 1">
  <p:cSld name="Content E - Power Statement 1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07"/>
          <p:cNvSpPr txBox="1">
            <a:spLocks noGrp="1"/>
          </p:cNvSpPr>
          <p:nvPr>
            <p:ph type="title"/>
          </p:nvPr>
        </p:nvSpPr>
        <p:spPr>
          <a:xfrm>
            <a:off x="1676412" y="535625"/>
            <a:ext cx="88395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708" name="Google Shape;708;p307"/>
          <p:cNvSpPr txBox="1">
            <a:spLocks noGrp="1"/>
          </p:cNvSpPr>
          <p:nvPr>
            <p:ph type="sldNum" idx="12"/>
          </p:nvPr>
        </p:nvSpPr>
        <p:spPr>
          <a:xfrm>
            <a:off x="10869293" y="6351633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Content D - Card Right 1">
  <p:cSld name="14 Content D - Card Right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08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711" name="Google Shape;711;p308"/>
          <p:cNvSpPr txBox="1">
            <a:spLocks noGrp="1"/>
          </p:cNvSpPr>
          <p:nvPr>
            <p:ph type="body" idx="1"/>
          </p:nvPr>
        </p:nvSpPr>
        <p:spPr>
          <a:xfrm>
            <a:off x="762008" y="1988833"/>
            <a:ext cx="4356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12" name="Google Shape;712;p308"/>
          <p:cNvSpPr txBox="1">
            <a:spLocks noGrp="1"/>
          </p:cNvSpPr>
          <p:nvPr>
            <p:ph type="body" idx="2"/>
          </p:nvPr>
        </p:nvSpPr>
        <p:spPr>
          <a:xfrm>
            <a:off x="6166331" y="1988833"/>
            <a:ext cx="52455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13" name="Google Shape;713;p308"/>
          <p:cNvSpPr txBox="1">
            <a:spLocks noGrp="1"/>
          </p:cNvSpPr>
          <p:nvPr>
            <p:ph type="subTitle" idx="3"/>
          </p:nvPr>
        </p:nvSpPr>
        <p:spPr>
          <a:xfrm>
            <a:off x="765008" y="1174701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4" name="Google Shape;714;p308"/>
          <p:cNvSpPr txBox="1">
            <a:spLocks noGrp="1"/>
          </p:cNvSpPr>
          <p:nvPr>
            <p:ph type="sldNum" idx="12"/>
          </p:nvPr>
        </p:nvSpPr>
        <p:spPr>
          <a:xfrm>
            <a:off x="10869293" y="6351633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Content C - 3 Column w/ Icon Spot 1">
  <p:cSld name="12 Content C - 3 Column w/ Icon Spot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09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717" name="Google Shape;717;p309"/>
          <p:cNvSpPr txBox="1">
            <a:spLocks noGrp="1"/>
          </p:cNvSpPr>
          <p:nvPr>
            <p:ph type="body" idx="1"/>
          </p:nvPr>
        </p:nvSpPr>
        <p:spPr>
          <a:xfrm>
            <a:off x="762007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18" name="Google Shape;718;p309"/>
          <p:cNvSpPr txBox="1">
            <a:spLocks noGrp="1"/>
          </p:cNvSpPr>
          <p:nvPr>
            <p:ph type="subTitle" idx="2"/>
          </p:nvPr>
        </p:nvSpPr>
        <p:spPr>
          <a:xfrm>
            <a:off x="765008" y="1174701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309"/>
          <p:cNvSpPr txBox="1">
            <a:spLocks noGrp="1"/>
          </p:cNvSpPr>
          <p:nvPr>
            <p:ph type="body" idx="3"/>
          </p:nvPr>
        </p:nvSpPr>
        <p:spPr>
          <a:xfrm>
            <a:off x="4483647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20" name="Google Shape;720;p309"/>
          <p:cNvSpPr txBox="1">
            <a:spLocks noGrp="1"/>
          </p:cNvSpPr>
          <p:nvPr>
            <p:ph type="subTitle" idx="4"/>
          </p:nvPr>
        </p:nvSpPr>
        <p:spPr>
          <a:xfrm>
            <a:off x="786275" y="3126633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21" name="Google Shape;721;p309"/>
          <p:cNvSpPr txBox="1">
            <a:spLocks noGrp="1"/>
          </p:cNvSpPr>
          <p:nvPr>
            <p:ph type="subTitle" idx="5"/>
          </p:nvPr>
        </p:nvSpPr>
        <p:spPr>
          <a:xfrm>
            <a:off x="4495847" y="3126633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22" name="Google Shape;722;p309"/>
          <p:cNvSpPr txBox="1">
            <a:spLocks noGrp="1"/>
          </p:cNvSpPr>
          <p:nvPr>
            <p:ph type="body" idx="6"/>
          </p:nvPr>
        </p:nvSpPr>
        <p:spPr>
          <a:xfrm>
            <a:off x="8169883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23" name="Google Shape;723;p309"/>
          <p:cNvSpPr txBox="1">
            <a:spLocks noGrp="1"/>
          </p:cNvSpPr>
          <p:nvPr>
            <p:ph type="subTitle" idx="7"/>
          </p:nvPr>
        </p:nvSpPr>
        <p:spPr>
          <a:xfrm>
            <a:off x="8182084" y="31266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24" name="Google Shape;724;p309"/>
          <p:cNvSpPr txBox="1">
            <a:spLocks noGrp="1"/>
          </p:cNvSpPr>
          <p:nvPr>
            <p:ph type="sldNum" idx="12"/>
          </p:nvPr>
        </p:nvSpPr>
        <p:spPr>
          <a:xfrm>
            <a:off x="10869293" y="6351633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/ No Logo">
  <p:cSld name="Title Only w/ No Logo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10"/>
          <p:cNvSpPr txBox="1">
            <a:spLocks noGrp="1"/>
          </p:cNvSpPr>
          <p:nvPr>
            <p:ph type="title"/>
          </p:nvPr>
        </p:nvSpPr>
        <p:spPr>
          <a:xfrm>
            <a:off x="460979" y="365125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50" rIns="0" bIns="3425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310"/>
          <p:cNvSpPr/>
          <p:nvPr/>
        </p:nvSpPr>
        <p:spPr>
          <a:xfrm>
            <a:off x="283751" y="6184075"/>
            <a:ext cx="1633800" cy="52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">
  <p:cSld name="OBJECT_1">
    <p:bg>
      <p:bgPr>
        <a:solidFill>
          <a:schemeClr val="lt1"/>
        </a:solid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9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736" name="Google Shape;736;p89"/>
          <p:cNvSpPr txBox="1">
            <a:spLocks noGrp="1"/>
          </p:cNvSpPr>
          <p:nvPr>
            <p:ph type="subTitle" idx="1"/>
          </p:nvPr>
        </p:nvSpPr>
        <p:spPr>
          <a:xfrm>
            <a:off x="765000" y="1174703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89"/>
          <p:cNvSpPr txBox="1">
            <a:spLocks noGrp="1"/>
          </p:cNvSpPr>
          <p:nvPr>
            <p:ph type="body" idx="2"/>
          </p:nvPr>
        </p:nvSpPr>
        <p:spPr>
          <a:xfrm>
            <a:off x="762000" y="1988833"/>
            <a:ext cx="10662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sz="24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38" name="Google Shape;738;p89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Blank">
  <p:cSld name="OBJECT_2_1_1_2_1_1_1_3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11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1" name="Google Shape;741;p311"/>
          <p:cNvSpPr/>
          <p:nvPr/>
        </p:nvSpPr>
        <p:spPr>
          <a:xfrm>
            <a:off x="-25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Dark 3">
  <p:cSld name="OBJECT_2_1_1_2_1_1_1_1_1_1_1_1_1_1">
    <p:bg>
      <p:bgPr>
        <a:solidFill>
          <a:schemeClr val="dk1"/>
        </a:solid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12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DM Sans Medium"/>
              <a:buNone/>
              <a:defRPr sz="64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744" name="Google Shape;744;p312"/>
          <p:cNvSpPr/>
          <p:nvPr/>
        </p:nvSpPr>
        <p:spPr>
          <a:xfrm>
            <a:off x="10222833" y="1989600"/>
            <a:ext cx="9756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312"/>
          <p:cNvSpPr/>
          <p:nvPr/>
        </p:nvSpPr>
        <p:spPr>
          <a:xfrm>
            <a:off x="11216400" y="2965200"/>
            <a:ext cx="981000" cy="1989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312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7" name="Google Shape;747;p312"/>
          <p:cNvSpPr/>
          <p:nvPr/>
        </p:nvSpPr>
        <p:spPr>
          <a:xfrm rot="10800000">
            <a:off x="10205084" y="2965200"/>
            <a:ext cx="1989600" cy="1989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12"/>
          <p:cNvSpPr/>
          <p:nvPr/>
        </p:nvSpPr>
        <p:spPr>
          <a:xfrm rot="-5400000">
            <a:off x="10207767" y="0"/>
            <a:ext cx="1989600" cy="19896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312"/>
          <p:cNvSpPr/>
          <p:nvPr/>
        </p:nvSpPr>
        <p:spPr>
          <a:xfrm rot="-5400000">
            <a:off x="8289639" y="33"/>
            <a:ext cx="480300" cy="4803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12"/>
          <p:cNvSpPr/>
          <p:nvPr/>
        </p:nvSpPr>
        <p:spPr>
          <a:xfrm>
            <a:off x="11710800" y="5767200"/>
            <a:ext cx="481200" cy="4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12"/>
          <p:cNvSpPr/>
          <p:nvPr/>
        </p:nvSpPr>
        <p:spPr>
          <a:xfrm>
            <a:off x="9726567" y="535633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12"/>
          <p:cNvSpPr/>
          <p:nvPr/>
        </p:nvSpPr>
        <p:spPr>
          <a:xfrm rot="10800000">
            <a:off x="10205084" y="29652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312"/>
          <p:cNvSpPr/>
          <p:nvPr/>
        </p:nvSpPr>
        <p:spPr>
          <a:xfrm rot="-5400000">
            <a:off x="10205084" y="29652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4" name="Google Shape;754;p312"/>
          <p:cNvCxnSpPr/>
          <p:nvPr/>
        </p:nvCxnSpPr>
        <p:spPr>
          <a:xfrm>
            <a:off x="11374933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5" name="Google Shape;755;p312"/>
          <p:cNvCxnSpPr/>
          <p:nvPr/>
        </p:nvCxnSpPr>
        <p:spPr>
          <a:xfrm>
            <a:off x="11540867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6" name="Google Shape;756;p312"/>
          <p:cNvCxnSpPr/>
          <p:nvPr/>
        </p:nvCxnSpPr>
        <p:spPr>
          <a:xfrm>
            <a:off x="11706800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7" name="Google Shape;757;p312"/>
          <p:cNvCxnSpPr/>
          <p:nvPr/>
        </p:nvCxnSpPr>
        <p:spPr>
          <a:xfrm>
            <a:off x="11872733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8" name="Google Shape;758;p312"/>
          <p:cNvCxnSpPr/>
          <p:nvPr/>
        </p:nvCxnSpPr>
        <p:spPr>
          <a:xfrm>
            <a:off x="12038667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OBJECT_2_1_1_2_1_1_1_3_1">
    <p:bg>
      <p:bgPr>
        <a:solidFill>
          <a:schemeClr val="dk1"/>
        </a:solidFill>
        <a:effectLst/>
      </p:bgPr>
    </p:bg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13"/>
          <p:cNvSpPr txBox="1">
            <a:spLocks noGrp="1"/>
          </p:cNvSpPr>
          <p:nvPr>
            <p:ph type="sldNum" idx="12"/>
          </p:nvPr>
        </p:nvSpPr>
        <p:spPr>
          <a:xfrm>
            <a:off x="10869293" y="6351635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oter">
  <p:cSld name="OBJECT_1_2">
    <p:bg>
      <p:bgPr>
        <a:solidFill>
          <a:schemeClr val="lt1"/>
        </a:solidFill>
        <a:effectLst/>
      </p:bgPr>
    </p:bg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14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980" y="6348390"/>
            <a:ext cx="1358350" cy="211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itle Slide A - Light" type="title">
  <p:cSld name="TITLE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15"/>
          <p:cNvSpPr txBox="1">
            <a:spLocks noGrp="1"/>
          </p:cNvSpPr>
          <p:nvPr>
            <p:ph type="ctrTitle"/>
          </p:nvPr>
        </p:nvSpPr>
        <p:spPr>
          <a:xfrm>
            <a:off x="761991" y="1186975"/>
            <a:ext cx="533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315"/>
          <p:cNvSpPr txBox="1">
            <a:spLocks noGrp="1"/>
          </p:cNvSpPr>
          <p:nvPr>
            <p:ph type="subTitle" idx="1"/>
          </p:nvPr>
        </p:nvSpPr>
        <p:spPr>
          <a:xfrm>
            <a:off x="762000" y="3835400"/>
            <a:ext cx="61716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66" name="Google Shape;766;p3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999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7" name="Google Shape;767;p315"/>
          <p:cNvCxnSpPr/>
          <p:nvPr/>
        </p:nvCxnSpPr>
        <p:spPr>
          <a:xfrm>
            <a:off x="762000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8" name="Google Shape;768;p315"/>
          <p:cNvSpPr txBox="1">
            <a:spLocks noGrp="1"/>
          </p:cNvSpPr>
          <p:nvPr>
            <p:ph type="subTitle" idx="2"/>
          </p:nvPr>
        </p:nvSpPr>
        <p:spPr>
          <a:xfrm>
            <a:off x="762000" y="5756000"/>
            <a:ext cx="5263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315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0" name="Google Shape;770;p3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593" y="608125"/>
            <a:ext cx="5649581" cy="5640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itle Slide A - Dark">
  <p:cSld name="TITLE_1">
    <p:bg>
      <p:bgPr>
        <a:solidFill>
          <a:schemeClr val="dk1"/>
        </a:solidFill>
        <a:effectLst/>
      </p:bgPr>
    </p:bg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16"/>
          <p:cNvSpPr txBox="1">
            <a:spLocks noGrp="1"/>
          </p:cNvSpPr>
          <p:nvPr>
            <p:ph type="ctrTitle"/>
          </p:nvPr>
        </p:nvSpPr>
        <p:spPr>
          <a:xfrm>
            <a:off x="761991" y="1186975"/>
            <a:ext cx="533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316"/>
          <p:cNvSpPr txBox="1">
            <a:spLocks noGrp="1"/>
          </p:cNvSpPr>
          <p:nvPr>
            <p:ph type="subTitle" idx="1"/>
          </p:nvPr>
        </p:nvSpPr>
        <p:spPr>
          <a:xfrm>
            <a:off x="762000" y="3835400"/>
            <a:ext cx="61716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74" name="Google Shape;774;p3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0" y="609607"/>
            <a:ext cx="2557623" cy="4068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5" name="Google Shape;775;p316"/>
          <p:cNvCxnSpPr/>
          <p:nvPr/>
        </p:nvCxnSpPr>
        <p:spPr>
          <a:xfrm>
            <a:off x="762000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6" name="Google Shape;776;p316"/>
          <p:cNvSpPr txBox="1">
            <a:spLocks noGrp="1"/>
          </p:cNvSpPr>
          <p:nvPr>
            <p:ph type="subTitle" idx="2"/>
          </p:nvPr>
        </p:nvSpPr>
        <p:spPr>
          <a:xfrm>
            <a:off x="762000" y="5756000"/>
            <a:ext cx="5263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316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8" name="Google Shape;778;p3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596" y="608137"/>
            <a:ext cx="5649581" cy="5640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itle Slide B - Light">
  <p:cSld name="TITLE_2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17"/>
          <p:cNvSpPr txBox="1">
            <a:spLocks noGrp="1"/>
          </p:cNvSpPr>
          <p:nvPr>
            <p:ph type="ctrTitle"/>
          </p:nvPr>
        </p:nvSpPr>
        <p:spPr>
          <a:xfrm>
            <a:off x="761991" y="1186975"/>
            <a:ext cx="533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317"/>
          <p:cNvSpPr txBox="1">
            <a:spLocks noGrp="1"/>
          </p:cNvSpPr>
          <p:nvPr>
            <p:ph type="subTitle" idx="1"/>
          </p:nvPr>
        </p:nvSpPr>
        <p:spPr>
          <a:xfrm>
            <a:off x="762000" y="3835400"/>
            <a:ext cx="61716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82" name="Google Shape;782;p3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999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3" name="Google Shape;783;p317"/>
          <p:cNvCxnSpPr/>
          <p:nvPr/>
        </p:nvCxnSpPr>
        <p:spPr>
          <a:xfrm>
            <a:off x="762000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4" name="Google Shape;784;p317"/>
          <p:cNvSpPr txBox="1">
            <a:spLocks noGrp="1"/>
          </p:cNvSpPr>
          <p:nvPr>
            <p:ph type="subTitle" idx="2"/>
          </p:nvPr>
        </p:nvSpPr>
        <p:spPr>
          <a:xfrm>
            <a:off x="762000" y="5756000"/>
            <a:ext cx="5263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317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itle Slide B - Dark">
  <p:cSld name="TITLE_1_1">
    <p:bg>
      <p:bgPr>
        <a:solidFill>
          <a:schemeClr val="dk1"/>
        </a:solidFill>
        <a:effectLst/>
      </p:bgPr>
    </p:bg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18"/>
          <p:cNvSpPr txBox="1">
            <a:spLocks noGrp="1"/>
          </p:cNvSpPr>
          <p:nvPr>
            <p:ph type="ctrTitle"/>
          </p:nvPr>
        </p:nvSpPr>
        <p:spPr>
          <a:xfrm>
            <a:off x="761991" y="1186975"/>
            <a:ext cx="533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318"/>
          <p:cNvSpPr txBox="1">
            <a:spLocks noGrp="1"/>
          </p:cNvSpPr>
          <p:nvPr>
            <p:ph type="subTitle" idx="1"/>
          </p:nvPr>
        </p:nvSpPr>
        <p:spPr>
          <a:xfrm>
            <a:off x="762000" y="3835400"/>
            <a:ext cx="61716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89" name="Google Shape;789;p3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0" y="609607"/>
            <a:ext cx="2557623" cy="4068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0" name="Google Shape;790;p318"/>
          <p:cNvCxnSpPr/>
          <p:nvPr/>
        </p:nvCxnSpPr>
        <p:spPr>
          <a:xfrm>
            <a:off x="762000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1" name="Google Shape;791;p318"/>
          <p:cNvSpPr txBox="1">
            <a:spLocks noGrp="1"/>
          </p:cNvSpPr>
          <p:nvPr>
            <p:ph type="subTitle" idx="2"/>
          </p:nvPr>
        </p:nvSpPr>
        <p:spPr>
          <a:xfrm>
            <a:off x="762000" y="5756000"/>
            <a:ext cx="5263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318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Content A - Basic White 1">
  <p:cSld name="OBJECT_1_1">
    <p:bg>
      <p:bgPr>
        <a:solidFill>
          <a:srgbClr val="FFFFFF"/>
        </a:solid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19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795" name="Google Shape;795;p319"/>
          <p:cNvSpPr txBox="1">
            <a:spLocks noGrp="1"/>
          </p:cNvSpPr>
          <p:nvPr>
            <p:ph type="subTitle" idx="1"/>
          </p:nvPr>
        </p:nvSpPr>
        <p:spPr>
          <a:xfrm>
            <a:off x="765000" y="1174703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319"/>
          <p:cNvSpPr txBox="1">
            <a:spLocks noGrp="1"/>
          </p:cNvSpPr>
          <p:nvPr>
            <p:ph type="body" idx="2"/>
          </p:nvPr>
        </p:nvSpPr>
        <p:spPr>
          <a:xfrm>
            <a:off x="762000" y="1988833"/>
            <a:ext cx="10662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97" name="Google Shape;797;p319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Content B - 2 Column">
  <p:cSld name="OBJECT_2_1_1_1_2_1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20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800" name="Google Shape;800;p320"/>
          <p:cNvSpPr txBox="1">
            <a:spLocks noGrp="1"/>
          </p:cNvSpPr>
          <p:nvPr>
            <p:ph type="subTitle" idx="1"/>
          </p:nvPr>
        </p:nvSpPr>
        <p:spPr>
          <a:xfrm>
            <a:off x="765000" y="1174703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801" name="Google Shape;801;p320"/>
          <p:cNvCxnSpPr/>
          <p:nvPr/>
        </p:nvCxnSpPr>
        <p:spPr>
          <a:xfrm>
            <a:off x="6100084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802" name="Google Shape;802;p320"/>
          <p:cNvSpPr txBox="1">
            <a:spLocks noGrp="1"/>
          </p:cNvSpPr>
          <p:nvPr>
            <p:ph type="body" idx="2"/>
          </p:nvPr>
        </p:nvSpPr>
        <p:spPr>
          <a:xfrm>
            <a:off x="762000" y="2691865"/>
            <a:ext cx="45201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03" name="Google Shape;803;p320"/>
          <p:cNvSpPr txBox="1">
            <a:spLocks noGrp="1"/>
          </p:cNvSpPr>
          <p:nvPr>
            <p:ph type="body" idx="3"/>
          </p:nvPr>
        </p:nvSpPr>
        <p:spPr>
          <a:xfrm>
            <a:off x="6918200" y="2691865"/>
            <a:ext cx="45201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04" name="Google Shape;804;p320"/>
          <p:cNvSpPr txBox="1">
            <a:spLocks noGrp="1"/>
          </p:cNvSpPr>
          <p:nvPr>
            <p:ph type="subTitle" idx="4"/>
          </p:nvPr>
        </p:nvSpPr>
        <p:spPr>
          <a:xfrm>
            <a:off x="796013" y="1970333"/>
            <a:ext cx="44856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320"/>
          <p:cNvSpPr txBox="1">
            <a:spLocks noGrp="1"/>
          </p:cNvSpPr>
          <p:nvPr>
            <p:ph type="subTitle" idx="5"/>
          </p:nvPr>
        </p:nvSpPr>
        <p:spPr>
          <a:xfrm>
            <a:off x="6935300" y="1970333"/>
            <a:ext cx="44862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320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Content B - 2 Column w/ Icon Spot">
  <p:cSld name="OBJECT_2_1_1_2_1_1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21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809" name="Google Shape;809;p321"/>
          <p:cNvSpPr txBox="1">
            <a:spLocks noGrp="1"/>
          </p:cNvSpPr>
          <p:nvPr>
            <p:ph type="body" idx="1"/>
          </p:nvPr>
        </p:nvSpPr>
        <p:spPr>
          <a:xfrm>
            <a:off x="762000" y="3986900"/>
            <a:ext cx="45201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10" name="Google Shape;810;p321"/>
          <p:cNvSpPr txBox="1">
            <a:spLocks noGrp="1"/>
          </p:cNvSpPr>
          <p:nvPr>
            <p:ph type="subTitle" idx="2"/>
          </p:nvPr>
        </p:nvSpPr>
        <p:spPr>
          <a:xfrm>
            <a:off x="765000" y="1174703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321"/>
          <p:cNvSpPr txBox="1">
            <a:spLocks noGrp="1"/>
          </p:cNvSpPr>
          <p:nvPr>
            <p:ph type="body" idx="3"/>
          </p:nvPr>
        </p:nvSpPr>
        <p:spPr>
          <a:xfrm>
            <a:off x="6933667" y="3986900"/>
            <a:ext cx="44964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12" name="Google Shape;812;p321"/>
          <p:cNvSpPr txBox="1">
            <a:spLocks noGrp="1"/>
          </p:cNvSpPr>
          <p:nvPr>
            <p:ph type="subTitle" idx="4"/>
          </p:nvPr>
        </p:nvSpPr>
        <p:spPr>
          <a:xfrm>
            <a:off x="796013" y="3126633"/>
            <a:ext cx="44856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321"/>
          <p:cNvSpPr txBox="1">
            <a:spLocks noGrp="1"/>
          </p:cNvSpPr>
          <p:nvPr>
            <p:ph type="subTitle" idx="5"/>
          </p:nvPr>
        </p:nvSpPr>
        <p:spPr>
          <a:xfrm>
            <a:off x="6950677" y="3126633"/>
            <a:ext cx="44625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814" name="Google Shape;814;p321"/>
          <p:cNvCxnSpPr/>
          <p:nvPr/>
        </p:nvCxnSpPr>
        <p:spPr>
          <a:xfrm>
            <a:off x="6100117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815" name="Google Shape;815;p321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Content C - 3 Column">
  <p:cSld name="OBJECT_2_1_1_1_2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22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818" name="Google Shape;818;p322"/>
          <p:cNvSpPr txBox="1">
            <a:spLocks noGrp="1"/>
          </p:cNvSpPr>
          <p:nvPr>
            <p:ph type="subTitle" idx="1"/>
          </p:nvPr>
        </p:nvSpPr>
        <p:spPr>
          <a:xfrm>
            <a:off x="765000" y="1174703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819" name="Google Shape;819;p322"/>
          <p:cNvCxnSpPr/>
          <p:nvPr/>
        </p:nvCxnSpPr>
        <p:spPr>
          <a:xfrm>
            <a:off x="7935881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820" name="Google Shape;820;p322"/>
          <p:cNvCxnSpPr/>
          <p:nvPr/>
        </p:nvCxnSpPr>
        <p:spPr>
          <a:xfrm>
            <a:off x="4237617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821" name="Google Shape;821;p322"/>
          <p:cNvSpPr txBox="1">
            <a:spLocks noGrp="1"/>
          </p:cNvSpPr>
          <p:nvPr>
            <p:ph type="body" idx="2"/>
          </p:nvPr>
        </p:nvSpPr>
        <p:spPr>
          <a:xfrm>
            <a:off x="7620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22" name="Google Shape;822;p322"/>
          <p:cNvSpPr txBox="1">
            <a:spLocks noGrp="1"/>
          </p:cNvSpPr>
          <p:nvPr>
            <p:ph type="body" idx="3"/>
          </p:nvPr>
        </p:nvSpPr>
        <p:spPr>
          <a:xfrm>
            <a:off x="44836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23" name="Google Shape;823;p322"/>
          <p:cNvSpPr txBox="1">
            <a:spLocks noGrp="1"/>
          </p:cNvSpPr>
          <p:nvPr>
            <p:ph type="body" idx="4"/>
          </p:nvPr>
        </p:nvSpPr>
        <p:spPr>
          <a:xfrm>
            <a:off x="81698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24" name="Google Shape;824;p322"/>
          <p:cNvSpPr txBox="1">
            <a:spLocks noGrp="1"/>
          </p:cNvSpPr>
          <p:nvPr>
            <p:ph type="subTitle" idx="5"/>
          </p:nvPr>
        </p:nvSpPr>
        <p:spPr>
          <a:xfrm>
            <a:off x="786267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25" name="Google Shape;825;p322"/>
          <p:cNvSpPr txBox="1">
            <a:spLocks noGrp="1"/>
          </p:cNvSpPr>
          <p:nvPr>
            <p:ph type="subTitle" idx="6"/>
          </p:nvPr>
        </p:nvSpPr>
        <p:spPr>
          <a:xfrm>
            <a:off x="4495800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26" name="Google Shape;826;p322"/>
          <p:cNvSpPr txBox="1">
            <a:spLocks noGrp="1"/>
          </p:cNvSpPr>
          <p:nvPr>
            <p:ph type="subTitle" idx="7"/>
          </p:nvPr>
        </p:nvSpPr>
        <p:spPr>
          <a:xfrm>
            <a:off x="8182000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27" name="Google Shape;827;p322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Content C - 3 Column w/ Icon Spot">
  <p:cSld name="OBJECT_2_1_1_2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23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830" name="Google Shape;830;p323"/>
          <p:cNvSpPr txBox="1">
            <a:spLocks noGrp="1"/>
          </p:cNvSpPr>
          <p:nvPr>
            <p:ph type="body" idx="1"/>
          </p:nvPr>
        </p:nvSpPr>
        <p:spPr>
          <a:xfrm>
            <a:off x="762000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31" name="Google Shape;831;p323"/>
          <p:cNvSpPr txBox="1">
            <a:spLocks noGrp="1"/>
          </p:cNvSpPr>
          <p:nvPr>
            <p:ph type="subTitle" idx="2"/>
          </p:nvPr>
        </p:nvSpPr>
        <p:spPr>
          <a:xfrm>
            <a:off x="765000" y="1174703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323"/>
          <p:cNvSpPr txBox="1">
            <a:spLocks noGrp="1"/>
          </p:cNvSpPr>
          <p:nvPr>
            <p:ph type="body" idx="3"/>
          </p:nvPr>
        </p:nvSpPr>
        <p:spPr>
          <a:xfrm>
            <a:off x="4483600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33" name="Google Shape;833;p323"/>
          <p:cNvSpPr txBox="1">
            <a:spLocks noGrp="1"/>
          </p:cNvSpPr>
          <p:nvPr>
            <p:ph type="subTitle" idx="4"/>
          </p:nvPr>
        </p:nvSpPr>
        <p:spPr>
          <a:xfrm>
            <a:off x="786267" y="3126633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4" name="Google Shape;834;p323"/>
          <p:cNvSpPr txBox="1">
            <a:spLocks noGrp="1"/>
          </p:cNvSpPr>
          <p:nvPr>
            <p:ph type="subTitle" idx="5"/>
          </p:nvPr>
        </p:nvSpPr>
        <p:spPr>
          <a:xfrm>
            <a:off x="4495800" y="3126633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5" name="Google Shape;835;p323"/>
          <p:cNvSpPr txBox="1">
            <a:spLocks noGrp="1"/>
          </p:cNvSpPr>
          <p:nvPr>
            <p:ph type="body" idx="6"/>
          </p:nvPr>
        </p:nvSpPr>
        <p:spPr>
          <a:xfrm>
            <a:off x="8169800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36" name="Google Shape;836;p323"/>
          <p:cNvSpPr txBox="1">
            <a:spLocks noGrp="1"/>
          </p:cNvSpPr>
          <p:nvPr>
            <p:ph type="subTitle" idx="7"/>
          </p:nvPr>
        </p:nvSpPr>
        <p:spPr>
          <a:xfrm>
            <a:off x="8182000" y="31266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837" name="Google Shape;837;p323"/>
          <p:cNvCxnSpPr/>
          <p:nvPr/>
        </p:nvCxnSpPr>
        <p:spPr>
          <a:xfrm>
            <a:off x="7935881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838" name="Google Shape;838;p323"/>
          <p:cNvCxnSpPr/>
          <p:nvPr/>
        </p:nvCxnSpPr>
        <p:spPr>
          <a:xfrm>
            <a:off x="4237617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839" name="Google Shape;839;p323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Content C - 3 Column Cards">
  <p:cSld name="OBJECT_2_1_1_1_1_1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24"/>
          <p:cNvSpPr/>
          <p:nvPr/>
        </p:nvSpPr>
        <p:spPr>
          <a:xfrm>
            <a:off x="7982000" y="1825633"/>
            <a:ext cx="36003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324"/>
          <p:cNvSpPr/>
          <p:nvPr/>
        </p:nvSpPr>
        <p:spPr>
          <a:xfrm>
            <a:off x="4295733" y="1825633"/>
            <a:ext cx="36003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324"/>
          <p:cNvSpPr/>
          <p:nvPr/>
        </p:nvSpPr>
        <p:spPr>
          <a:xfrm>
            <a:off x="609600" y="1825633"/>
            <a:ext cx="36003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324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845" name="Google Shape;845;p324"/>
          <p:cNvSpPr txBox="1">
            <a:spLocks noGrp="1"/>
          </p:cNvSpPr>
          <p:nvPr>
            <p:ph type="body" idx="1"/>
          </p:nvPr>
        </p:nvSpPr>
        <p:spPr>
          <a:xfrm>
            <a:off x="7620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46" name="Google Shape;846;p324"/>
          <p:cNvSpPr txBox="1">
            <a:spLocks noGrp="1"/>
          </p:cNvSpPr>
          <p:nvPr>
            <p:ph type="subTitle" idx="2"/>
          </p:nvPr>
        </p:nvSpPr>
        <p:spPr>
          <a:xfrm>
            <a:off x="765000" y="1174703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324"/>
          <p:cNvSpPr txBox="1">
            <a:spLocks noGrp="1"/>
          </p:cNvSpPr>
          <p:nvPr>
            <p:ph type="body" idx="3"/>
          </p:nvPr>
        </p:nvSpPr>
        <p:spPr>
          <a:xfrm>
            <a:off x="44836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48" name="Google Shape;848;p324"/>
          <p:cNvSpPr txBox="1">
            <a:spLocks noGrp="1"/>
          </p:cNvSpPr>
          <p:nvPr>
            <p:ph type="body" idx="4"/>
          </p:nvPr>
        </p:nvSpPr>
        <p:spPr>
          <a:xfrm>
            <a:off x="81698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49" name="Google Shape;849;p324"/>
          <p:cNvSpPr txBox="1">
            <a:spLocks noGrp="1"/>
          </p:cNvSpPr>
          <p:nvPr>
            <p:ph type="subTitle" idx="5"/>
          </p:nvPr>
        </p:nvSpPr>
        <p:spPr>
          <a:xfrm>
            <a:off x="786267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0" name="Google Shape;850;p324"/>
          <p:cNvSpPr txBox="1">
            <a:spLocks noGrp="1"/>
          </p:cNvSpPr>
          <p:nvPr>
            <p:ph type="subTitle" idx="6"/>
          </p:nvPr>
        </p:nvSpPr>
        <p:spPr>
          <a:xfrm>
            <a:off x="4495800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1" name="Google Shape;851;p324"/>
          <p:cNvSpPr txBox="1">
            <a:spLocks noGrp="1"/>
          </p:cNvSpPr>
          <p:nvPr>
            <p:ph type="subTitle" idx="7"/>
          </p:nvPr>
        </p:nvSpPr>
        <p:spPr>
          <a:xfrm>
            <a:off x="8182000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2" name="Google Shape;852;p324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Dark">
  <p:cSld name="Title Dar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1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3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980" y="6348390"/>
            <a:ext cx="1358350" cy="211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Content D - Card Right">
  <p:cSld name="OBJECT_2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25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855" name="Google Shape;855;p325"/>
          <p:cNvSpPr/>
          <p:nvPr/>
        </p:nvSpPr>
        <p:spPr>
          <a:xfrm>
            <a:off x="6025733" y="1825633"/>
            <a:ext cx="55566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325"/>
          <p:cNvSpPr txBox="1">
            <a:spLocks noGrp="1"/>
          </p:cNvSpPr>
          <p:nvPr>
            <p:ph type="body" idx="1"/>
          </p:nvPr>
        </p:nvSpPr>
        <p:spPr>
          <a:xfrm>
            <a:off x="762000" y="1988833"/>
            <a:ext cx="4356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57" name="Google Shape;857;p325"/>
          <p:cNvSpPr txBox="1">
            <a:spLocks noGrp="1"/>
          </p:cNvSpPr>
          <p:nvPr>
            <p:ph type="body" idx="2"/>
          </p:nvPr>
        </p:nvSpPr>
        <p:spPr>
          <a:xfrm>
            <a:off x="6166267" y="1988833"/>
            <a:ext cx="52452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58" name="Google Shape;858;p325"/>
          <p:cNvSpPr txBox="1">
            <a:spLocks noGrp="1"/>
          </p:cNvSpPr>
          <p:nvPr>
            <p:ph type="subTitle" idx="3"/>
          </p:nvPr>
        </p:nvSpPr>
        <p:spPr>
          <a:xfrm>
            <a:off x="765000" y="1174703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9" name="Google Shape;859;p325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Content D - Card Left">
  <p:cSld name="OBJECT_2_2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326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862" name="Google Shape;862;p326"/>
          <p:cNvSpPr/>
          <p:nvPr/>
        </p:nvSpPr>
        <p:spPr>
          <a:xfrm>
            <a:off x="609600" y="1825633"/>
            <a:ext cx="55566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326"/>
          <p:cNvSpPr txBox="1">
            <a:spLocks noGrp="1"/>
          </p:cNvSpPr>
          <p:nvPr>
            <p:ph type="body" idx="1"/>
          </p:nvPr>
        </p:nvSpPr>
        <p:spPr>
          <a:xfrm>
            <a:off x="7074200" y="1988833"/>
            <a:ext cx="4356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64" name="Google Shape;864;p326"/>
          <p:cNvSpPr txBox="1">
            <a:spLocks noGrp="1"/>
          </p:cNvSpPr>
          <p:nvPr>
            <p:ph type="body" idx="2"/>
          </p:nvPr>
        </p:nvSpPr>
        <p:spPr>
          <a:xfrm>
            <a:off x="759384" y="1988833"/>
            <a:ext cx="52452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65" name="Google Shape;865;p326"/>
          <p:cNvSpPr txBox="1">
            <a:spLocks noGrp="1"/>
          </p:cNvSpPr>
          <p:nvPr>
            <p:ph type="subTitle" idx="3"/>
          </p:nvPr>
        </p:nvSpPr>
        <p:spPr>
          <a:xfrm>
            <a:off x="765000" y="1174703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326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Content D - Card Large">
  <p:cSld name="OBJECT_2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327"/>
          <p:cNvSpPr/>
          <p:nvPr/>
        </p:nvSpPr>
        <p:spPr>
          <a:xfrm>
            <a:off x="609600" y="1825633"/>
            <a:ext cx="109725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327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870" name="Google Shape;870;p327"/>
          <p:cNvSpPr txBox="1">
            <a:spLocks noGrp="1"/>
          </p:cNvSpPr>
          <p:nvPr>
            <p:ph type="body" idx="1"/>
          </p:nvPr>
        </p:nvSpPr>
        <p:spPr>
          <a:xfrm>
            <a:off x="762000" y="1988833"/>
            <a:ext cx="10662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71" name="Google Shape;871;p327"/>
          <p:cNvSpPr txBox="1">
            <a:spLocks noGrp="1"/>
          </p:cNvSpPr>
          <p:nvPr>
            <p:ph type="subTitle" idx="2"/>
          </p:nvPr>
        </p:nvSpPr>
        <p:spPr>
          <a:xfrm>
            <a:off x="765000" y="1174703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72" name="Google Shape;872;p327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Content D - Card Quad">
  <p:cSld name="OBJECT_2_1_1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28"/>
          <p:cNvSpPr/>
          <p:nvPr/>
        </p:nvSpPr>
        <p:spPr>
          <a:xfrm>
            <a:off x="6163100" y="4147599"/>
            <a:ext cx="54162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328"/>
          <p:cNvSpPr/>
          <p:nvPr/>
        </p:nvSpPr>
        <p:spPr>
          <a:xfrm>
            <a:off x="609600" y="4147599"/>
            <a:ext cx="54162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328"/>
          <p:cNvSpPr/>
          <p:nvPr/>
        </p:nvSpPr>
        <p:spPr>
          <a:xfrm>
            <a:off x="6163100" y="1825633"/>
            <a:ext cx="54162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328"/>
          <p:cNvSpPr/>
          <p:nvPr/>
        </p:nvSpPr>
        <p:spPr>
          <a:xfrm>
            <a:off x="609600" y="1825633"/>
            <a:ext cx="54162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328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879" name="Google Shape;879;p328"/>
          <p:cNvSpPr txBox="1">
            <a:spLocks noGrp="1"/>
          </p:cNvSpPr>
          <p:nvPr>
            <p:ph type="subTitle" idx="1"/>
          </p:nvPr>
        </p:nvSpPr>
        <p:spPr>
          <a:xfrm>
            <a:off x="765000" y="1174703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328"/>
          <p:cNvSpPr txBox="1">
            <a:spLocks noGrp="1"/>
          </p:cNvSpPr>
          <p:nvPr>
            <p:ph type="subTitle" idx="2"/>
          </p:nvPr>
        </p:nvSpPr>
        <p:spPr>
          <a:xfrm>
            <a:off x="764900" y="1988833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328"/>
          <p:cNvSpPr txBox="1">
            <a:spLocks noGrp="1"/>
          </p:cNvSpPr>
          <p:nvPr>
            <p:ph type="subTitle" idx="3"/>
          </p:nvPr>
        </p:nvSpPr>
        <p:spPr>
          <a:xfrm>
            <a:off x="6315100" y="1988833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328"/>
          <p:cNvSpPr txBox="1">
            <a:spLocks noGrp="1"/>
          </p:cNvSpPr>
          <p:nvPr>
            <p:ph type="subTitle" idx="4"/>
          </p:nvPr>
        </p:nvSpPr>
        <p:spPr>
          <a:xfrm>
            <a:off x="764900" y="4302068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328"/>
          <p:cNvSpPr txBox="1">
            <a:spLocks noGrp="1"/>
          </p:cNvSpPr>
          <p:nvPr>
            <p:ph type="subTitle" idx="5"/>
          </p:nvPr>
        </p:nvSpPr>
        <p:spPr>
          <a:xfrm>
            <a:off x="6315100" y="4302068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328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1">
  <p:cSld name="OBJECT_2_1_1_2_1_1_1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9"/>
          <p:cNvSpPr txBox="1">
            <a:spLocks noGrp="1"/>
          </p:cNvSpPr>
          <p:nvPr>
            <p:ph type="title"/>
          </p:nvPr>
        </p:nvSpPr>
        <p:spPr>
          <a:xfrm>
            <a:off x="1676395" y="535625"/>
            <a:ext cx="8839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887" name="Google Shape;887;p329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2">
  <p:cSld name="OBJECT_2_1_1_2_1_1_1_1">
    <p:bg>
      <p:bgPr>
        <a:solidFill>
          <a:schemeClr val="dk1"/>
        </a:soli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30"/>
          <p:cNvSpPr txBox="1">
            <a:spLocks noGrp="1"/>
          </p:cNvSpPr>
          <p:nvPr>
            <p:ph type="title"/>
          </p:nvPr>
        </p:nvSpPr>
        <p:spPr>
          <a:xfrm>
            <a:off x="1676395" y="535625"/>
            <a:ext cx="8839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890" name="Google Shape;890;p330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3">
  <p:cSld name="OBJECT_2_1_1_2_1_1_1_1_1">
    <p:bg>
      <p:bgPr>
        <a:solidFill>
          <a:schemeClr val="accent4"/>
        </a:solidFill>
        <a:effectLst/>
      </p:bgPr>
    </p:bg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31"/>
          <p:cNvSpPr txBox="1">
            <a:spLocks noGrp="1"/>
          </p:cNvSpPr>
          <p:nvPr>
            <p:ph type="title"/>
          </p:nvPr>
        </p:nvSpPr>
        <p:spPr>
          <a:xfrm>
            <a:off x="1676395" y="535625"/>
            <a:ext cx="8839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sz="48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3" name="Google Shape;893;p331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4">
  <p:cSld name="OBJECT_2_1_1_2_1_1_1_1_1_1">
    <p:bg>
      <p:bgPr>
        <a:solidFill>
          <a:schemeClr val="accent1"/>
        </a:solid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32"/>
          <p:cNvSpPr txBox="1">
            <a:spLocks noGrp="1"/>
          </p:cNvSpPr>
          <p:nvPr>
            <p:ph type="title"/>
          </p:nvPr>
        </p:nvSpPr>
        <p:spPr>
          <a:xfrm>
            <a:off x="1676395" y="535625"/>
            <a:ext cx="8839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sz="48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896" name="Google Shape;896;p332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7" name="Google Shape;897;p3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69156" y="6474097"/>
            <a:ext cx="188373" cy="188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1">
  <p:cSld name="OBJECT_2_1_1_2_1_1_1_1_1_1_1">
    <p:bg>
      <p:bgPr>
        <a:solidFill>
          <a:schemeClr val="lt1"/>
        </a:solidFill>
        <a:effectLst/>
      </p:bgPr>
    </p:bg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333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900" name="Google Shape;900;p333"/>
          <p:cNvSpPr/>
          <p:nvPr/>
        </p:nvSpPr>
        <p:spPr>
          <a:xfrm>
            <a:off x="11228267" y="0"/>
            <a:ext cx="9756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333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2" name="Google Shape;902;p333"/>
          <p:cNvSpPr/>
          <p:nvPr/>
        </p:nvSpPr>
        <p:spPr>
          <a:xfrm>
            <a:off x="10207767" y="0"/>
            <a:ext cx="1989600" cy="198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333"/>
          <p:cNvSpPr/>
          <p:nvPr/>
        </p:nvSpPr>
        <p:spPr>
          <a:xfrm rot="10800000">
            <a:off x="10207767" y="4258800"/>
            <a:ext cx="1989600" cy="1989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333"/>
          <p:cNvSpPr/>
          <p:nvPr/>
        </p:nvSpPr>
        <p:spPr>
          <a:xfrm>
            <a:off x="11228267" y="3283200"/>
            <a:ext cx="975600" cy="975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333"/>
          <p:cNvSpPr/>
          <p:nvPr/>
        </p:nvSpPr>
        <p:spPr>
          <a:xfrm rot="-5400000">
            <a:off x="11219767" y="3282967"/>
            <a:ext cx="977700" cy="977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333"/>
          <p:cNvSpPr/>
          <p:nvPr/>
        </p:nvSpPr>
        <p:spPr>
          <a:xfrm>
            <a:off x="8241900" y="975600"/>
            <a:ext cx="481200" cy="48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333"/>
          <p:cNvSpPr/>
          <p:nvPr/>
        </p:nvSpPr>
        <p:spPr>
          <a:xfrm>
            <a:off x="8871100" y="5767200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333"/>
          <p:cNvSpPr/>
          <p:nvPr/>
        </p:nvSpPr>
        <p:spPr>
          <a:xfrm>
            <a:off x="9971233" y="3046667"/>
            <a:ext cx="236400" cy="2364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2">
  <p:cSld name="OBJECT_2_1_1_2_1_1_1_1_1_1_1_1">
    <p:bg>
      <p:bgPr>
        <a:solidFill>
          <a:schemeClr val="lt1"/>
        </a:solidFill>
        <a:effectLst/>
      </p:bgPr>
    </p:bg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34"/>
          <p:cNvSpPr/>
          <p:nvPr/>
        </p:nvSpPr>
        <p:spPr>
          <a:xfrm rot="10800000">
            <a:off x="10362467" y="1989767"/>
            <a:ext cx="865800" cy="86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334"/>
          <p:cNvSpPr/>
          <p:nvPr/>
        </p:nvSpPr>
        <p:spPr>
          <a:xfrm rot="10800000">
            <a:off x="10511267" y="1989600"/>
            <a:ext cx="717000" cy="7167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334"/>
          <p:cNvSpPr/>
          <p:nvPr/>
        </p:nvSpPr>
        <p:spPr>
          <a:xfrm rot="10800000">
            <a:off x="10655833" y="1989633"/>
            <a:ext cx="571800" cy="572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334"/>
          <p:cNvCxnSpPr>
            <a:stCxn id="912" idx="2"/>
          </p:cNvCxnSpPr>
          <p:nvPr/>
        </p:nvCxnSpPr>
        <p:spPr>
          <a:xfrm rot="10800000">
            <a:off x="10655833" y="1981383"/>
            <a:ext cx="0" cy="294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4" name="Google Shape;914;p334"/>
          <p:cNvCxnSpPr>
            <a:stCxn id="910" idx="2"/>
          </p:cNvCxnSpPr>
          <p:nvPr/>
        </p:nvCxnSpPr>
        <p:spPr>
          <a:xfrm rot="10800000">
            <a:off x="10362467" y="1983617"/>
            <a:ext cx="0" cy="438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5" name="Google Shape;915;p334"/>
          <p:cNvCxnSpPr>
            <a:stCxn id="911" idx="2"/>
          </p:cNvCxnSpPr>
          <p:nvPr/>
        </p:nvCxnSpPr>
        <p:spPr>
          <a:xfrm rot="10800000">
            <a:off x="10511267" y="1983450"/>
            <a:ext cx="0" cy="364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6" name="Google Shape;916;p334"/>
          <p:cNvCxnSpPr>
            <a:stCxn id="912" idx="0"/>
          </p:cNvCxnSpPr>
          <p:nvPr/>
        </p:nvCxnSpPr>
        <p:spPr>
          <a:xfrm>
            <a:off x="10941733" y="2561733"/>
            <a:ext cx="32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7" name="Google Shape;917;p334"/>
          <p:cNvCxnSpPr>
            <a:stCxn id="911" idx="0"/>
          </p:cNvCxnSpPr>
          <p:nvPr/>
        </p:nvCxnSpPr>
        <p:spPr>
          <a:xfrm>
            <a:off x="10869767" y="27063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8" name="Google Shape;918;p334"/>
          <p:cNvCxnSpPr>
            <a:stCxn id="910" idx="0"/>
          </p:cNvCxnSpPr>
          <p:nvPr/>
        </p:nvCxnSpPr>
        <p:spPr>
          <a:xfrm>
            <a:off x="10795367" y="2855267"/>
            <a:ext cx="456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9" name="Google Shape;919;p334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920" name="Google Shape;920;p334"/>
          <p:cNvSpPr/>
          <p:nvPr/>
        </p:nvSpPr>
        <p:spPr>
          <a:xfrm>
            <a:off x="10252667" y="0"/>
            <a:ext cx="9756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334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2" name="Google Shape;922;p334"/>
          <p:cNvSpPr/>
          <p:nvPr/>
        </p:nvSpPr>
        <p:spPr>
          <a:xfrm>
            <a:off x="10207767" y="4258800"/>
            <a:ext cx="1989600" cy="1989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334"/>
          <p:cNvSpPr/>
          <p:nvPr/>
        </p:nvSpPr>
        <p:spPr>
          <a:xfrm rot="-5400000">
            <a:off x="10207767" y="0"/>
            <a:ext cx="1989600" cy="1989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334"/>
          <p:cNvSpPr/>
          <p:nvPr/>
        </p:nvSpPr>
        <p:spPr>
          <a:xfrm>
            <a:off x="11228267" y="1989733"/>
            <a:ext cx="9756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334"/>
          <p:cNvSpPr/>
          <p:nvPr/>
        </p:nvSpPr>
        <p:spPr>
          <a:xfrm rot="-5400000">
            <a:off x="11219767" y="1989500"/>
            <a:ext cx="977700" cy="977700"/>
          </a:xfrm>
          <a:prstGeom prst="rtTriangle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334"/>
          <p:cNvSpPr/>
          <p:nvPr/>
        </p:nvSpPr>
        <p:spPr>
          <a:xfrm>
            <a:off x="9726567" y="5767200"/>
            <a:ext cx="481200" cy="4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334"/>
          <p:cNvSpPr/>
          <p:nvPr/>
        </p:nvSpPr>
        <p:spPr>
          <a:xfrm>
            <a:off x="8871100" y="494400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334"/>
          <p:cNvSpPr/>
          <p:nvPr/>
        </p:nvSpPr>
        <p:spPr>
          <a:xfrm>
            <a:off x="10202400" y="42588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wo Colum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2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2"/>
          <p:cNvSpPr txBox="1">
            <a:spLocks noGrp="1"/>
          </p:cNvSpPr>
          <p:nvPr>
            <p:ph type="body" idx="1"/>
          </p:nvPr>
        </p:nvSpPr>
        <p:spPr>
          <a:xfrm>
            <a:off x="460979" y="2280402"/>
            <a:ext cx="5399700" cy="3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 sz="2400"/>
            </a:lvl1pPr>
            <a:lvl2pPr marL="914400" lvl="1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 sz="19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52"/>
          <p:cNvSpPr txBox="1">
            <a:spLocks noGrp="1"/>
          </p:cNvSpPr>
          <p:nvPr>
            <p:ph type="body" idx="2"/>
          </p:nvPr>
        </p:nvSpPr>
        <p:spPr>
          <a:xfrm>
            <a:off x="6321123" y="2282025"/>
            <a:ext cx="5399700" cy="3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 sz="2400"/>
            </a:lvl1pPr>
            <a:lvl2pPr marL="914400" lvl="1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 sz="19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cxnSp>
        <p:nvCxnSpPr>
          <p:cNvPr id="62" name="Google Shape;62;p352"/>
          <p:cNvCxnSpPr/>
          <p:nvPr/>
        </p:nvCxnSpPr>
        <p:spPr>
          <a:xfrm>
            <a:off x="5968778" y="1585913"/>
            <a:ext cx="0" cy="45903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" name="Google Shape;63;p352"/>
          <p:cNvSpPr txBox="1">
            <a:spLocks noGrp="1"/>
          </p:cNvSpPr>
          <p:nvPr>
            <p:ph type="body" idx="3"/>
          </p:nvPr>
        </p:nvSpPr>
        <p:spPr>
          <a:xfrm>
            <a:off x="6321123" y="1587535"/>
            <a:ext cx="53997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  <a:defRPr sz="28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52"/>
          <p:cNvSpPr txBox="1">
            <a:spLocks noGrp="1"/>
          </p:cNvSpPr>
          <p:nvPr>
            <p:ph type="body" idx="4"/>
          </p:nvPr>
        </p:nvSpPr>
        <p:spPr>
          <a:xfrm>
            <a:off x="460978" y="1587535"/>
            <a:ext cx="53997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  <a:defRPr sz="28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3">
  <p:cSld name="OBJECT_2_1_1_2_1_1_1_1_1_1_1_1_1">
    <p:bg>
      <p:bgPr>
        <a:solidFill>
          <a:schemeClr val="lt1"/>
        </a:solidFill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35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931" name="Google Shape;931;p335"/>
          <p:cNvSpPr/>
          <p:nvPr/>
        </p:nvSpPr>
        <p:spPr>
          <a:xfrm>
            <a:off x="10222833" y="1989600"/>
            <a:ext cx="975600" cy="9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335"/>
          <p:cNvSpPr/>
          <p:nvPr/>
        </p:nvSpPr>
        <p:spPr>
          <a:xfrm>
            <a:off x="11216400" y="2965200"/>
            <a:ext cx="981000" cy="1989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335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4" name="Google Shape;934;p335"/>
          <p:cNvSpPr/>
          <p:nvPr/>
        </p:nvSpPr>
        <p:spPr>
          <a:xfrm rot="10800000">
            <a:off x="10205084" y="2965200"/>
            <a:ext cx="1989600" cy="198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335"/>
          <p:cNvSpPr/>
          <p:nvPr/>
        </p:nvSpPr>
        <p:spPr>
          <a:xfrm rot="-5400000">
            <a:off x="10207767" y="0"/>
            <a:ext cx="1989600" cy="1989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335"/>
          <p:cNvSpPr/>
          <p:nvPr/>
        </p:nvSpPr>
        <p:spPr>
          <a:xfrm rot="-5400000">
            <a:off x="8289639" y="33"/>
            <a:ext cx="480300" cy="4803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335"/>
          <p:cNvSpPr/>
          <p:nvPr/>
        </p:nvSpPr>
        <p:spPr>
          <a:xfrm>
            <a:off x="11710800" y="5767200"/>
            <a:ext cx="481200" cy="4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335"/>
          <p:cNvSpPr/>
          <p:nvPr/>
        </p:nvSpPr>
        <p:spPr>
          <a:xfrm>
            <a:off x="9726567" y="535633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335"/>
          <p:cNvSpPr/>
          <p:nvPr/>
        </p:nvSpPr>
        <p:spPr>
          <a:xfrm rot="10800000">
            <a:off x="10205084" y="29652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335"/>
          <p:cNvSpPr/>
          <p:nvPr/>
        </p:nvSpPr>
        <p:spPr>
          <a:xfrm rot="-5400000">
            <a:off x="10205084" y="29652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1" name="Google Shape;941;p335"/>
          <p:cNvCxnSpPr/>
          <p:nvPr/>
        </p:nvCxnSpPr>
        <p:spPr>
          <a:xfrm>
            <a:off x="11374933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2" name="Google Shape;942;p335"/>
          <p:cNvCxnSpPr/>
          <p:nvPr/>
        </p:nvCxnSpPr>
        <p:spPr>
          <a:xfrm>
            <a:off x="11540867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3" name="Google Shape;943;p335"/>
          <p:cNvCxnSpPr/>
          <p:nvPr/>
        </p:nvCxnSpPr>
        <p:spPr>
          <a:xfrm>
            <a:off x="11706800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4" name="Google Shape;944;p335"/>
          <p:cNvCxnSpPr/>
          <p:nvPr/>
        </p:nvCxnSpPr>
        <p:spPr>
          <a:xfrm>
            <a:off x="11872733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5" name="Google Shape;945;p335"/>
          <p:cNvCxnSpPr/>
          <p:nvPr/>
        </p:nvCxnSpPr>
        <p:spPr>
          <a:xfrm>
            <a:off x="12038667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Dark 2">
  <p:cSld name="OBJECT_2_1_1_2_1_1_1_1_1_1_1_1_2">
    <p:bg>
      <p:bgPr>
        <a:solidFill>
          <a:schemeClr val="dk1"/>
        </a:solidFill>
        <a:effectLst/>
      </p:bgPr>
    </p:bg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336"/>
          <p:cNvSpPr/>
          <p:nvPr/>
        </p:nvSpPr>
        <p:spPr>
          <a:xfrm rot="10800000">
            <a:off x="10362467" y="1989767"/>
            <a:ext cx="865800" cy="86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336"/>
          <p:cNvSpPr/>
          <p:nvPr/>
        </p:nvSpPr>
        <p:spPr>
          <a:xfrm rot="10800000">
            <a:off x="10511267" y="1989600"/>
            <a:ext cx="717000" cy="7167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336"/>
          <p:cNvSpPr/>
          <p:nvPr/>
        </p:nvSpPr>
        <p:spPr>
          <a:xfrm rot="10800000">
            <a:off x="10655833" y="1989633"/>
            <a:ext cx="571800" cy="572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0" name="Google Shape;950;p336"/>
          <p:cNvCxnSpPr>
            <a:stCxn id="949" idx="2"/>
          </p:cNvCxnSpPr>
          <p:nvPr/>
        </p:nvCxnSpPr>
        <p:spPr>
          <a:xfrm rot="10800000">
            <a:off x="10655833" y="1981383"/>
            <a:ext cx="0" cy="29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1" name="Google Shape;951;p336"/>
          <p:cNvCxnSpPr>
            <a:stCxn id="947" idx="2"/>
          </p:cNvCxnSpPr>
          <p:nvPr/>
        </p:nvCxnSpPr>
        <p:spPr>
          <a:xfrm rot="10800000">
            <a:off x="10362467" y="1983617"/>
            <a:ext cx="0" cy="43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2" name="Google Shape;952;p336"/>
          <p:cNvCxnSpPr>
            <a:stCxn id="948" idx="2"/>
          </p:cNvCxnSpPr>
          <p:nvPr/>
        </p:nvCxnSpPr>
        <p:spPr>
          <a:xfrm rot="10800000">
            <a:off x="10511267" y="1983450"/>
            <a:ext cx="0" cy="36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3" name="Google Shape;953;p336"/>
          <p:cNvCxnSpPr>
            <a:stCxn id="949" idx="0"/>
          </p:cNvCxnSpPr>
          <p:nvPr/>
        </p:nvCxnSpPr>
        <p:spPr>
          <a:xfrm>
            <a:off x="10941733" y="2561733"/>
            <a:ext cx="32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4" name="Google Shape;954;p336"/>
          <p:cNvCxnSpPr>
            <a:stCxn id="948" idx="0"/>
          </p:cNvCxnSpPr>
          <p:nvPr/>
        </p:nvCxnSpPr>
        <p:spPr>
          <a:xfrm>
            <a:off x="10869767" y="27063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5" name="Google Shape;955;p336"/>
          <p:cNvCxnSpPr>
            <a:stCxn id="947" idx="0"/>
          </p:cNvCxnSpPr>
          <p:nvPr/>
        </p:nvCxnSpPr>
        <p:spPr>
          <a:xfrm>
            <a:off x="10795367" y="2855267"/>
            <a:ext cx="45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6" name="Google Shape;956;p336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DM Sans Medium"/>
              <a:buNone/>
              <a:defRPr sz="64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957" name="Google Shape;957;p336"/>
          <p:cNvSpPr/>
          <p:nvPr/>
        </p:nvSpPr>
        <p:spPr>
          <a:xfrm>
            <a:off x="10252667" y="0"/>
            <a:ext cx="9756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336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9" name="Google Shape;959;p336"/>
          <p:cNvSpPr/>
          <p:nvPr/>
        </p:nvSpPr>
        <p:spPr>
          <a:xfrm>
            <a:off x="10207767" y="4258800"/>
            <a:ext cx="1989600" cy="1989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336"/>
          <p:cNvSpPr/>
          <p:nvPr/>
        </p:nvSpPr>
        <p:spPr>
          <a:xfrm rot="-5400000">
            <a:off x="10207767" y="0"/>
            <a:ext cx="1989600" cy="19896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336"/>
          <p:cNvSpPr/>
          <p:nvPr/>
        </p:nvSpPr>
        <p:spPr>
          <a:xfrm>
            <a:off x="11228267" y="1989733"/>
            <a:ext cx="9756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336"/>
          <p:cNvSpPr/>
          <p:nvPr/>
        </p:nvSpPr>
        <p:spPr>
          <a:xfrm rot="-5400000">
            <a:off x="11219767" y="1989500"/>
            <a:ext cx="977700" cy="977700"/>
          </a:xfrm>
          <a:prstGeom prst="rtTriangle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336"/>
          <p:cNvSpPr/>
          <p:nvPr/>
        </p:nvSpPr>
        <p:spPr>
          <a:xfrm>
            <a:off x="9726567" y="5767200"/>
            <a:ext cx="481200" cy="481200"/>
          </a:xfrm>
          <a:prstGeom prst="rect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336"/>
          <p:cNvSpPr/>
          <p:nvPr/>
        </p:nvSpPr>
        <p:spPr>
          <a:xfrm>
            <a:off x="8871100" y="494400"/>
            <a:ext cx="481200" cy="4812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336"/>
          <p:cNvSpPr/>
          <p:nvPr/>
        </p:nvSpPr>
        <p:spPr>
          <a:xfrm>
            <a:off x="10202400" y="42588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 - Closing Light">
  <p:cSld name="OBJECT_2_1_1_2_1_1_1_2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Google Shape;967;p3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967" y="2819733"/>
            <a:ext cx="6145024" cy="974022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337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 - Closing Dark">
  <p:cSld name="OBJECT_2_1_1_2_1_1_1_1_2">
    <p:bg>
      <p:bgPr>
        <a:solidFill>
          <a:schemeClr val="dk1"/>
        </a:solidFill>
        <a:effectLst/>
      </p:bgPr>
    </p:bg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Google Shape;970;p3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951" y="2819748"/>
            <a:ext cx="6145026" cy="977545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338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39"/>
          <p:cNvSpPr txBox="1">
            <a:spLocks noGrp="1"/>
          </p:cNvSpPr>
          <p:nvPr>
            <p:ph type="title"/>
          </p:nvPr>
        </p:nvSpPr>
        <p:spPr>
          <a:xfrm>
            <a:off x="460979" y="365125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1 1">
  <p:cSld name="Content E - Power Statement 1"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340"/>
          <p:cNvSpPr txBox="1">
            <a:spLocks noGrp="1"/>
          </p:cNvSpPr>
          <p:nvPr>
            <p:ph type="title"/>
          </p:nvPr>
        </p:nvSpPr>
        <p:spPr>
          <a:xfrm>
            <a:off x="1676412" y="535625"/>
            <a:ext cx="88395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976" name="Google Shape;976;p340"/>
          <p:cNvSpPr txBox="1">
            <a:spLocks noGrp="1"/>
          </p:cNvSpPr>
          <p:nvPr>
            <p:ph type="sldNum" idx="12"/>
          </p:nvPr>
        </p:nvSpPr>
        <p:spPr>
          <a:xfrm>
            <a:off x="10869293" y="6351633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 2">
  <p:cSld name="7 Content A - Basic_1"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41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Medium"/>
              <a:buNone/>
              <a:defRPr sz="43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79" name="Google Shape;979;p341"/>
          <p:cNvSpPr txBox="1">
            <a:spLocks noGrp="1"/>
          </p:cNvSpPr>
          <p:nvPr>
            <p:ph type="body" idx="1"/>
          </p:nvPr>
        </p:nvSpPr>
        <p:spPr>
          <a:xfrm>
            <a:off x="749432" y="1334052"/>
            <a:ext cx="10674900" cy="4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7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21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80" name="Google Shape;980;p341"/>
          <p:cNvSpPr txBox="1">
            <a:spLocks noGrp="1"/>
          </p:cNvSpPr>
          <p:nvPr>
            <p:ph type="sldNum" idx="12"/>
          </p:nvPr>
        </p:nvSpPr>
        <p:spPr>
          <a:xfrm>
            <a:off x="10869183" y="6351635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Content D - Card Right 1">
  <p:cSld name="14 Content D - Card Right"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42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983" name="Google Shape;983;p342"/>
          <p:cNvSpPr txBox="1">
            <a:spLocks noGrp="1"/>
          </p:cNvSpPr>
          <p:nvPr>
            <p:ph type="body" idx="1"/>
          </p:nvPr>
        </p:nvSpPr>
        <p:spPr>
          <a:xfrm>
            <a:off x="762008" y="1988833"/>
            <a:ext cx="4356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84" name="Google Shape;984;p342"/>
          <p:cNvSpPr txBox="1">
            <a:spLocks noGrp="1"/>
          </p:cNvSpPr>
          <p:nvPr>
            <p:ph type="body" idx="2"/>
          </p:nvPr>
        </p:nvSpPr>
        <p:spPr>
          <a:xfrm>
            <a:off x="6166331" y="1988833"/>
            <a:ext cx="52455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85" name="Google Shape;985;p342"/>
          <p:cNvSpPr txBox="1">
            <a:spLocks noGrp="1"/>
          </p:cNvSpPr>
          <p:nvPr>
            <p:ph type="subTitle" idx="3"/>
          </p:nvPr>
        </p:nvSpPr>
        <p:spPr>
          <a:xfrm>
            <a:off x="765008" y="1174701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6" name="Google Shape;986;p342"/>
          <p:cNvSpPr txBox="1">
            <a:spLocks noGrp="1"/>
          </p:cNvSpPr>
          <p:nvPr>
            <p:ph type="sldNum" idx="12"/>
          </p:nvPr>
        </p:nvSpPr>
        <p:spPr>
          <a:xfrm>
            <a:off x="10869293" y="6351633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Content C - 3 Column w/ Icon Spot 1">
  <p:cSld name="12 Content C - 3 Column w/ Icon Spot"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343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989" name="Google Shape;989;p343"/>
          <p:cNvSpPr txBox="1">
            <a:spLocks noGrp="1"/>
          </p:cNvSpPr>
          <p:nvPr>
            <p:ph type="body" idx="1"/>
          </p:nvPr>
        </p:nvSpPr>
        <p:spPr>
          <a:xfrm>
            <a:off x="762007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90" name="Google Shape;990;p343"/>
          <p:cNvSpPr txBox="1">
            <a:spLocks noGrp="1"/>
          </p:cNvSpPr>
          <p:nvPr>
            <p:ph type="subTitle" idx="2"/>
          </p:nvPr>
        </p:nvSpPr>
        <p:spPr>
          <a:xfrm>
            <a:off x="765008" y="1174701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1" name="Google Shape;991;p343"/>
          <p:cNvSpPr txBox="1">
            <a:spLocks noGrp="1"/>
          </p:cNvSpPr>
          <p:nvPr>
            <p:ph type="body" idx="3"/>
          </p:nvPr>
        </p:nvSpPr>
        <p:spPr>
          <a:xfrm>
            <a:off x="4483647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92" name="Google Shape;992;p343"/>
          <p:cNvSpPr txBox="1">
            <a:spLocks noGrp="1"/>
          </p:cNvSpPr>
          <p:nvPr>
            <p:ph type="subTitle" idx="4"/>
          </p:nvPr>
        </p:nvSpPr>
        <p:spPr>
          <a:xfrm>
            <a:off x="786275" y="3126633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93" name="Google Shape;993;p343"/>
          <p:cNvSpPr txBox="1">
            <a:spLocks noGrp="1"/>
          </p:cNvSpPr>
          <p:nvPr>
            <p:ph type="subTitle" idx="5"/>
          </p:nvPr>
        </p:nvSpPr>
        <p:spPr>
          <a:xfrm>
            <a:off x="4495847" y="3126633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94" name="Google Shape;994;p343"/>
          <p:cNvSpPr txBox="1">
            <a:spLocks noGrp="1"/>
          </p:cNvSpPr>
          <p:nvPr>
            <p:ph type="body" idx="6"/>
          </p:nvPr>
        </p:nvSpPr>
        <p:spPr>
          <a:xfrm>
            <a:off x="8169883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95" name="Google Shape;995;p343"/>
          <p:cNvSpPr txBox="1">
            <a:spLocks noGrp="1"/>
          </p:cNvSpPr>
          <p:nvPr>
            <p:ph type="subTitle" idx="7"/>
          </p:nvPr>
        </p:nvSpPr>
        <p:spPr>
          <a:xfrm>
            <a:off x="8182084" y="31266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96" name="Google Shape;996;p343"/>
          <p:cNvSpPr txBox="1">
            <a:spLocks noGrp="1"/>
          </p:cNvSpPr>
          <p:nvPr>
            <p:ph type="sldNum" idx="12"/>
          </p:nvPr>
        </p:nvSpPr>
        <p:spPr>
          <a:xfrm>
            <a:off x="10869293" y="6351633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/ No Logo">
  <p:cSld name="Title Only w/ No Logo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344"/>
          <p:cNvSpPr txBox="1">
            <a:spLocks noGrp="1"/>
          </p:cNvSpPr>
          <p:nvPr>
            <p:ph type="title"/>
          </p:nvPr>
        </p:nvSpPr>
        <p:spPr>
          <a:xfrm>
            <a:off x="460979" y="365125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50" rIns="0" bIns="3425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344"/>
          <p:cNvSpPr/>
          <p:nvPr/>
        </p:nvSpPr>
        <p:spPr>
          <a:xfrm>
            <a:off x="283751" y="6184075"/>
            <a:ext cx="1633800" cy="52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3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3"/>
          <p:cNvSpPr txBox="1">
            <a:spLocks noGrp="1"/>
          </p:cNvSpPr>
          <p:nvPr>
            <p:ph type="body" idx="1"/>
          </p:nvPr>
        </p:nvSpPr>
        <p:spPr>
          <a:xfrm>
            <a:off x="460979" y="2282023"/>
            <a:ext cx="3474300" cy="3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 sz="2400"/>
            </a:lvl1pPr>
            <a:lvl2pPr marL="914400" lvl="1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 sz="19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53"/>
          <p:cNvSpPr txBox="1">
            <a:spLocks noGrp="1"/>
          </p:cNvSpPr>
          <p:nvPr>
            <p:ph type="body" idx="2"/>
          </p:nvPr>
        </p:nvSpPr>
        <p:spPr>
          <a:xfrm>
            <a:off x="4354103" y="2282023"/>
            <a:ext cx="3474300" cy="3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 sz="2400"/>
            </a:lvl1pPr>
            <a:lvl2pPr marL="914400" lvl="1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 sz="19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53"/>
          <p:cNvSpPr txBox="1">
            <a:spLocks noGrp="1"/>
          </p:cNvSpPr>
          <p:nvPr>
            <p:ph type="body" idx="3"/>
          </p:nvPr>
        </p:nvSpPr>
        <p:spPr>
          <a:xfrm>
            <a:off x="8247227" y="2282023"/>
            <a:ext cx="3474300" cy="3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 sz="2400"/>
            </a:lvl1pPr>
            <a:lvl2pPr marL="914400" lvl="1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 sz="19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cxnSp>
        <p:nvCxnSpPr>
          <p:cNvPr id="70" name="Google Shape;70;p353"/>
          <p:cNvCxnSpPr/>
          <p:nvPr/>
        </p:nvCxnSpPr>
        <p:spPr>
          <a:xfrm>
            <a:off x="7919499" y="1585913"/>
            <a:ext cx="0" cy="45903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1" name="Google Shape;71;p353"/>
          <p:cNvCxnSpPr/>
          <p:nvPr/>
        </p:nvCxnSpPr>
        <p:spPr>
          <a:xfrm>
            <a:off x="4031311" y="1585913"/>
            <a:ext cx="0" cy="45903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" name="Google Shape;72;p353"/>
          <p:cNvSpPr txBox="1">
            <a:spLocks noGrp="1"/>
          </p:cNvSpPr>
          <p:nvPr>
            <p:ph type="body" idx="4"/>
          </p:nvPr>
        </p:nvSpPr>
        <p:spPr>
          <a:xfrm>
            <a:off x="4354103" y="1585914"/>
            <a:ext cx="3474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  <a:defRPr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53"/>
          <p:cNvSpPr txBox="1">
            <a:spLocks noGrp="1"/>
          </p:cNvSpPr>
          <p:nvPr>
            <p:ph type="body" idx="5"/>
          </p:nvPr>
        </p:nvSpPr>
        <p:spPr>
          <a:xfrm>
            <a:off x="8247227" y="1585914"/>
            <a:ext cx="3474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  <a:defRPr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53"/>
          <p:cNvSpPr txBox="1">
            <a:spLocks noGrp="1"/>
          </p:cNvSpPr>
          <p:nvPr>
            <p:ph type="body" idx="6"/>
          </p:nvPr>
        </p:nvSpPr>
        <p:spPr>
          <a:xfrm>
            <a:off x="460979" y="1585914"/>
            <a:ext cx="3474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  <a:defRPr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Content A - Basic White 1 1">
  <p:cSld name="OBJECT_1_1_1">
    <p:bg>
      <p:bgPr>
        <a:solidFill>
          <a:srgbClr val="FFFFFF"/>
        </a:solidFill>
        <a:effectLst/>
      </p:bgPr>
    </p:bg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93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">
  <p:cSld name="OBJECT_1">
    <p:bg>
      <p:bgPr>
        <a:solidFill>
          <a:schemeClr val="lt1"/>
        </a:solidFill>
        <a:effectLst/>
      </p:bgPr>
    </p:bg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82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010" name="Google Shape;1010;p182"/>
          <p:cNvSpPr txBox="1">
            <a:spLocks noGrp="1"/>
          </p:cNvSpPr>
          <p:nvPr>
            <p:ph type="subTitle" idx="1"/>
          </p:nvPr>
        </p:nvSpPr>
        <p:spPr>
          <a:xfrm>
            <a:off x="765008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11" name="Google Shape;1011;p182"/>
          <p:cNvSpPr txBox="1">
            <a:spLocks noGrp="1"/>
          </p:cNvSpPr>
          <p:nvPr>
            <p:ph type="body" idx="2"/>
          </p:nvPr>
        </p:nvSpPr>
        <p:spPr>
          <a:xfrm>
            <a:off x="762007" y="1988833"/>
            <a:ext cx="10662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sz="24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12" name="Google Shape;1012;p182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itle Slide A - Light" type="title">
  <p:cSld name="TITLE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83"/>
          <p:cNvSpPr txBox="1">
            <a:spLocks noGrp="1"/>
          </p:cNvSpPr>
          <p:nvPr>
            <p:ph type="ctrTitle"/>
          </p:nvPr>
        </p:nvSpPr>
        <p:spPr>
          <a:xfrm>
            <a:off x="761998" y="1186975"/>
            <a:ext cx="533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15" name="Google Shape;1015;p183"/>
          <p:cNvSpPr txBox="1">
            <a:spLocks noGrp="1"/>
          </p:cNvSpPr>
          <p:nvPr>
            <p:ph type="subTitle" idx="1"/>
          </p:nvPr>
        </p:nvSpPr>
        <p:spPr>
          <a:xfrm>
            <a:off x="762007" y="3835400"/>
            <a:ext cx="61716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016" name="Google Shape;1016;p1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6" y="609599"/>
            <a:ext cx="2558260" cy="405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7" name="Google Shape;1017;p183"/>
          <p:cNvCxnSpPr/>
          <p:nvPr/>
        </p:nvCxnSpPr>
        <p:spPr>
          <a:xfrm>
            <a:off x="762007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8" name="Google Shape;1018;p183"/>
          <p:cNvSpPr txBox="1">
            <a:spLocks noGrp="1"/>
          </p:cNvSpPr>
          <p:nvPr>
            <p:ph type="subTitle" idx="2"/>
          </p:nvPr>
        </p:nvSpPr>
        <p:spPr>
          <a:xfrm>
            <a:off x="762007" y="5756000"/>
            <a:ext cx="5263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183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0" name="Google Shape;1020;p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661" y="608125"/>
            <a:ext cx="5650993" cy="564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itle Slide A - Dark">
  <p:cSld name="TITLE_1">
    <p:bg>
      <p:bgPr>
        <a:solidFill>
          <a:schemeClr val="dk1"/>
        </a:solidFill>
        <a:effectLst/>
      </p:bgPr>
    </p:bg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84"/>
          <p:cNvSpPr txBox="1">
            <a:spLocks noGrp="1"/>
          </p:cNvSpPr>
          <p:nvPr>
            <p:ph type="ctrTitle"/>
          </p:nvPr>
        </p:nvSpPr>
        <p:spPr>
          <a:xfrm>
            <a:off x="761998" y="1186975"/>
            <a:ext cx="533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23" name="Google Shape;1023;p184"/>
          <p:cNvSpPr txBox="1">
            <a:spLocks noGrp="1"/>
          </p:cNvSpPr>
          <p:nvPr>
            <p:ph type="subTitle" idx="1"/>
          </p:nvPr>
        </p:nvSpPr>
        <p:spPr>
          <a:xfrm>
            <a:off x="762007" y="3835400"/>
            <a:ext cx="61716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024" name="Google Shape;1024;p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8" y="609606"/>
            <a:ext cx="2558261" cy="406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5" name="Google Shape;1025;p184"/>
          <p:cNvCxnSpPr/>
          <p:nvPr/>
        </p:nvCxnSpPr>
        <p:spPr>
          <a:xfrm>
            <a:off x="762007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6" name="Google Shape;1026;p184"/>
          <p:cNvSpPr txBox="1">
            <a:spLocks noGrp="1"/>
          </p:cNvSpPr>
          <p:nvPr>
            <p:ph type="subTitle" idx="2"/>
          </p:nvPr>
        </p:nvSpPr>
        <p:spPr>
          <a:xfrm>
            <a:off x="762007" y="5756000"/>
            <a:ext cx="5263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7" name="Google Shape;1027;p184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8" name="Google Shape;1028;p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662" y="608138"/>
            <a:ext cx="5650993" cy="564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itle Slide B - Light">
  <p:cSld name="TITLE_2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85"/>
          <p:cNvSpPr txBox="1">
            <a:spLocks noGrp="1"/>
          </p:cNvSpPr>
          <p:nvPr>
            <p:ph type="ctrTitle"/>
          </p:nvPr>
        </p:nvSpPr>
        <p:spPr>
          <a:xfrm>
            <a:off x="761998" y="1186975"/>
            <a:ext cx="533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31" name="Google Shape;1031;p185"/>
          <p:cNvSpPr txBox="1">
            <a:spLocks noGrp="1"/>
          </p:cNvSpPr>
          <p:nvPr>
            <p:ph type="subTitle" idx="1"/>
          </p:nvPr>
        </p:nvSpPr>
        <p:spPr>
          <a:xfrm>
            <a:off x="762007" y="3835400"/>
            <a:ext cx="61716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032" name="Google Shape;1032;p1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6" y="609599"/>
            <a:ext cx="2558260" cy="405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3" name="Google Shape;1033;p185"/>
          <p:cNvCxnSpPr/>
          <p:nvPr/>
        </p:nvCxnSpPr>
        <p:spPr>
          <a:xfrm>
            <a:off x="762007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4" name="Google Shape;1034;p185"/>
          <p:cNvSpPr txBox="1">
            <a:spLocks noGrp="1"/>
          </p:cNvSpPr>
          <p:nvPr>
            <p:ph type="subTitle" idx="2"/>
          </p:nvPr>
        </p:nvSpPr>
        <p:spPr>
          <a:xfrm>
            <a:off x="762007" y="5756000"/>
            <a:ext cx="5263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5" name="Google Shape;1035;p185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itle Slide B - Dark">
  <p:cSld name="TITLE_1_1">
    <p:bg>
      <p:bgPr>
        <a:solidFill>
          <a:schemeClr val="dk1"/>
        </a:solidFill>
        <a:effectLst/>
      </p:bgPr>
    </p:bg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86"/>
          <p:cNvSpPr txBox="1">
            <a:spLocks noGrp="1"/>
          </p:cNvSpPr>
          <p:nvPr>
            <p:ph type="ctrTitle"/>
          </p:nvPr>
        </p:nvSpPr>
        <p:spPr>
          <a:xfrm>
            <a:off x="761998" y="1186975"/>
            <a:ext cx="533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186"/>
          <p:cNvSpPr txBox="1">
            <a:spLocks noGrp="1"/>
          </p:cNvSpPr>
          <p:nvPr>
            <p:ph type="subTitle" idx="1"/>
          </p:nvPr>
        </p:nvSpPr>
        <p:spPr>
          <a:xfrm>
            <a:off x="762007" y="3835400"/>
            <a:ext cx="61716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039" name="Google Shape;1039;p1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8" y="609606"/>
            <a:ext cx="2558261" cy="406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Google Shape;1040;p186"/>
          <p:cNvCxnSpPr/>
          <p:nvPr/>
        </p:nvCxnSpPr>
        <p:spPr>
          <a:xfrm>
            <a:off x="762007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1" name="Google Shape;1041;p186"/>
          <p:cNvSpPr txBox="1">
            <a:spLocks noGrp="1"/>
          </p:cNvSpPr>
          <p:nvPr>
            <p:ph type="subTitle" idx="2"/>
          </p:nvPr>
        </p:nvSpPr>
        <p:spPr>
          <a:xfrm>
            <a:off x="762007" y="5756000"/>
            <a:ext cx="5263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186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Content A - Basic White 1">
  <p:cSld name="OBJECT_1_1">
    <p:bg>
      <p:bgPr>
        <a:solidFill>
          <a:srgbClr val="FFFFFF"/>
        </a:solidFill>
        <a:effectLst/>
      </p:bgPr>
    </p:bg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87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045" name="Google Shape;1045;p187"/>
          <p:cNvSpPr txBox="1">
            <a:spLocks noGrp="1"/>
          </p:cNvSpPr>
          <p:nvPr>
            <p:ph type="subTitle" idx="1"/>
          </p:nvPr>
        </p:nvSpPr>
        <p:spPr>
          <a:xfrm>
            <a:off x="765008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6" name="Google Shape;1046;p187"/>
          <p:cNvSpPr txBox="1">
            <a:spLocks noGrp="1"/>
          </p:cNvSpPr>
          <p:nvPr>
            <p:ph type="body" idx="2"/>
          </p:nvPr>
        </p:nvSpPr>
        <p:spPr>
          <a:xfrm>
            <a:off x="762007" y="1988833"/>
            <a:ext cx="10662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47" name="Google Shape;1047;p187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Content B - 2 Column">
  <p:cSld name="OBJECT_2_1_1_1_2_1"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88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050" name="Google Shape;1050;p188"/>
          <p:cNvSpPr txBox="1">
            <a:spLocks noGrp="1"/>
          </p:cNvSpPr>
          <p:nvPr>
            <p:ph type="subTitle" idx="1"/>
          </p:nvPr>
        </p:nvSpPr>
        <p:spPr>
          <a:xfrm>
            <a:off x="765008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1051" name="Google Shape;1051;p188"/>
          <p:cNvCxnSpPr/>
          <p:nvPr/>
        </p:nvCxnSpPr>
        <p:spPr>
          <a:xfrm>
            <a:off x="6100147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1052" name="Google Shape;1052;p188"/>
          <p:cNvSpPr txBox="1">
            <a:spLocks noGrp="1"/>
          </p:cNvSpPr>
          <p:nvPr>
            <p:ph type="body" idx="2"/>
          </p:nvPr>
        </p:nvSpPr>
        <p:spPr>
          <a:xfrm>
            <a:off x="762007" y="2691865"/>
            <a:ext cx="45201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53" name="Google Shape;1053;p188"/>
          <p:cNvSpPr txBox="1">
            <a:spLocks noGrp="1"/>
          </p:cNvSpPr>
          <p:nvPr>
            <p:ph type="body" idx="3"/>
          </p:nvPr>
        </p:nvSpPr>
        <p:spPr>
          <a:xfrm>
            <a:off x="6918271" y="2691865"/>
            <a:ext cx="45201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54" name="Google Shape;1054;p188"/>
          <p:cNvSpPr txBox="1">
            <a:spLocks noGrp="1"/>
          </p:cNvSpPr>
          <p:nvPr>
            <p:ph type="subTitle" idx="4"/>
          </p:nvPr>
        </p:nvSpPr>
        <p:spPr>
          <a:xfrm>
            <a:off x="796021" y="1970333"/>
            <a:ext cx="44856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5" name="Google Shape;1055;p188"/>
          <p:cNvSpPr txBox="1">
            <a:spLocks noGrp="1"/>
          </p:cNvSpPr>
          <p:nvPr>
            <p:ph type="subTitle" idx="5"/>
          </p:nvPr>
        </p:nvSpPr>
        <p:spPr>
          <a:xfrm>
            <a:off x="6935371" y="1970333"/>
            <a:ext cx="44862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6" name="Google Shape;1056;p188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Content B - 2 Column w/ Icon Spot">
  <p:cSld name="OBJECT_2_1_1_2_1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89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059" name="Google Shape;1059;p189"/>
          <p:cNvSpPr txBox="1">
            <a:spLocks noGrp="1"/>
          </p:cNvSpPr>
          <p:nvPr>
            <p:ph type="body" idx="1"/>
          </p:nvPr>
        </p:nvSpPr>
        <p:spPr>
          <a:xfrm>
            <a:off x="762007" y="3986900"/>
            <a:ext cx="45201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60" name="Google Shape;1060;p189"/>
          <p:cNvSpPr txBox="1">
            <a:spLocks noGrp="1"/>
          </p:cNvSpPr>
          <p:nvPr>
            <p:ph type="subTitle" idx="2"/>
          </p:nvPr>
        </p:nvSpPr>
        <p:spPr>
          <a:xfrm>
            <a:off x="765008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189"/>
          <p:cNvSpPr txBox="1">
            <a:spLocks noGrp="1"/>
          </p:cNvSpPr>
          <p:nvPr>
            <p:ph type="body" idx="3"/>
          </p:nvPr>
        </p:nvSpPr>
        <p:spPr>
          <a:xfrm>
            <a:off x="6933738" y="3986900"/>
            <a:ext cx="44964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62" name="Google Shape;1062;p189"/>
          <p:cNvSpPr txBox="1">
            <a:spLocks noGrp="1"/>
          </p:cNvSpPr>
          <p:nvPr>
            <p:ph type="subTitle" idx="4"/>
          </p:nvPr>
        </p:nvSpPr>
        <p:spPr>
          <a:xfrm>
            <a:off x="796021" y="3126633"/>
            <a:ext cx="44856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3" name="Google Shape;1063;p189"/>
          <p:cNvSpPr txBox="1">
            <a:spLocks noGrp="1"/>
          </p:cNvSpPr>
          <p:nvPr>
            <p:ph type="subTitle" idx="5"/>
          </p:nvPr>
        </p:nvSpPr>
        <p:spPr>
          <a:xfrm>
            <a:off x="6950748" y="3126633"/>
            <a:ext cx="44625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1064" name="Google Shape;1064;p189"/>
          <p:cNvCxnSpPr/>
          <p:nvPr/>
        </p:nvCxnSpPr>
        <p:spPr>
          <a:xfrm>
            <a:off x="6100181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1065" name="Google Shape;1065;p189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Content C - 3 Column">
  <p:cSld name="OBJECT_2_1_1_1_2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90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068" name="Google Shape;1068;p190"/>
          <p:cNvSpPr txBox="1">
            <a:spLocks noGrp="1"/>
          </p:cNvSpPr>
          <p:nvPr>
            <p:ph type="subTitle" idx="1"/>
          </p:nvPr>
        </p:nvSpPr>
        <p:spPr>
          <a:xfrm>
            <a:off x="765008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1069" name="Google Shape;1069;p190"/>
          <p:cNvCxnSpPr/>
          <p:nvPr/>
        </p:nvCxnSpPr>
        <p:spPr>
          <a:xfrm>
            <a:off x="7935963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070" name="Google Shape;1070;p190"/>
          <p:cNvCxnSpPr/>
          <p:nvPr/>
        </p:nvCxnSpPr>
        <p:spPr>
          <a:xfrm>
            <a:off x="4237662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1071" name="Google Shape;1071;p190"/>
          <p:cNvSpPr txBox="1">
            <a:spLocks noGrp="1"/>
          </p:cNvSpPr>
          <p:nvPr>
            <p:ph type="body" idx="2"/>
          </p:nvPr>
        </p:nvSpPr>
        <p:spPr>
          <a:xfrm>
            <a:off x="762007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72" name="Google Shape;1072;p190"/>
          <p:cNvSpPr txBox="1">
            <a:spLocks noGrp="1"/>
          </p:cNvSpPr>
          <p:nvPr>
            <p:ph type="body" idx="3"/>
          </p:nvPr>
        </p:nvSpPr>
        <p:spPr>
          <a:xfrm>
            <a:off x="4483646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73" name="Google Shape;1073;p190"/>
          <p:cNvSpPr txBox="1">
            <a:spLocks noGrp="1"/>
          </p:cNvSpPr>
          <p:nvPr>
            <p:ph type="body" idx="4"/>
          </p:nvPr>
        </p:nvSpPr>
        <p:spPr>
          <a:xfrm>
            <a:off x="8169884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74" name="Google Shape;1074;p190"/>
          <p:cNvSpPr txBox="1">
            <a:spLocks noGrp="1"/>
          </p:cNvSpPr>
          <p:nvPr>
            <p:ph type="subTitle" idx="5"/>
          </p:nvPr>
        </p:nvSpPr>
        <p:spPr>
          <a:xfrm>
            <a:off x="786275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75" name="Google Shape;1075;p190"/>
          <p:cNvSpPr txBox="1">
            <a:spLocks noGrp="1"/>
          </p:cNvSpPr>
          <p:nvPr>
            <p:ph type="subTitle" idx="6"/>
          </p:nvPr>
        </p:nvSpPr>
        <p:spPr>
          <a:xfrm>
            <a:off x="4495846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76" name="Google Shape;1076;p190"/>
          <p:cNvSpPr txBox="1">
            <a:spLocks noGrp="1"/>
          </p:cNvSpPr>
          <p:nvPr>
            <p:ph type="subTitle" idx="7"/>
          </p:nvPr>
        </p:nvSpPr>
        <p:spPr>
          <a:xfrm>
            <a:off x="8182084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77" name="Google Shape;1077;p190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Box">
  <p:cSld name="Two Column Box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54"/>
          <p:cNvSpPr/>
          <p:nvPr/>
        </p:nvSpPr>
        <p:spPr>
          <a:xfrm>
            <a:off x="460978" y="1944353"/>
            <a:ext cx="5405700" cy="34248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54"/>
          <p:cNvSpPr/>
          <p:nvPr/>
        </p:nvSpPr>
        <p:spPr>
          <a:xfrm>
            <a:off x="6315154" y="1944353"/>
            <a:ext cx="5405700" cy="3424800"/>
          </a:xfrm>
          <a:prstGeom prst="snip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54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4"/>
          <p:cNvSpPr txBox="1">
            <a:spLocks noGrp="1"/>
          </p:cNvSpPr>
          <p:nvPr>
            <p:ph type="body" idx="1"/>
          </p:nvPr>
        </p:nvSpPr>
        <p:spPr>
          <a:xfrm>
            <a:off x="619241" y="2102946"/>
            <a:ext cx="5087100" cy="3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▪"/>
              <a:defRPr sz="19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▪"/>
              <a:defRPr sz="15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54"/>
          <p:cNvSpPr txBox="1">
            <a:spLocks noGrp="1"/>
          </p:cNvSpPr>
          <p:nvPr>
            <p:ph type="body" idx="2"/>
          </p:nvPr>
        </p:nvSpPr>
        <p:spPr>
          <a:xfrm>
            <a:off x="6479385" y="2104568"/>
            <a:ext cx="50871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▪"/>
              <a:defRPr sz="19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▪"/>
              <a:defRPr sz="15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54"/>
          <p:cNvSpPr txBox="1">
            <a:spLocks noGrp="1"/>
          </p:cNvSpPr>
          <p:nvPr>
            <p:ph type="body" idx="3"/>
          </p:nvPr>
        </p:nvSpPr>
        <p:spPr>
          <a:xfrm>
            <a:off x="6321123" y="1515907"/>
            <a:ext cx="5399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54"/>
          <p:cNvSpPr txBox="1">
            <a:spLocks noGrp="1"/>
          </p:cNvSpPr>
          <p:nvPr>
            <p:ph type="body" idx="4"/>
          </p:nvPr>
        </p:nvSpPr>
        <p:spPr>
          <a:xfrm>
            <a:off x="460978" y="1515907"/>
            <a:ext cx="5399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Content C - 3 Column w/ Icon Spot">
  <p:cSld name="OBJECT_2_1_1_2_1"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91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080" name="Google Shape;1080;p191"/>
          <p:cNvSpPr txBox="1">
            <a:spLocks noGrp="1"/>
          </p:cNvSpPr>
          <p:nvPr>
            <p:ph type="body" idx="1"/>
          </p:nvPr>
        </p:nvSpPr>
        <p:spPr>
          <a:xfrm>
            <a:off x="762007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81" name="Google Shape;1081;p191"/>
          <p:cNvSpPr txBox="1">
            <a:spLocks noGrp="1"/>
          </p:cNvSpPr>
          <p:nvPr>
            <p:ph type="subTitle" idx="2"/>
          </p:nvPr>
        </p:nvSpPr>
        <p:spPr>
          <a:xfrm>
            <a:off x="765008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191"/>
          <p:cNvSpPr txBox="1">
            <a:spLocks noGrp="1"/>
          </p:cNvSpPr>
          <p:nvPr>
            <p:ph type="body" idx="3"/>
          </p:nvPr>
        </p:nvSpPr>
        <p:spPr>
          <a:xfrm>
            <a:off x="4483646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83" name="Google Shape;1083;p191"/>
          <p:cNvSpPr txBox="1">
            <a:spLocks noGrp="1"/>
          </p:cNvSpPr>
          <p:nvPr>
            <p:ph type="subTitle" idx="4"/>
          </p:nvPr>
        </p:nvSpPr>
        <p:spPr>
          <a:xfrm>
            <a:off x="786275" y="3126633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84" name="Google Shape;1084;p191"/>
          <p:cNvSpPr txBox="1">
            <a:spLocks noGrp="1"/>
          </p:cNvSpPr>
          <p:nvPr>
            <p:ph type="subTitle" idx="5"/>
          </p:nvPr>
        </p:nvSpPr>
        <p:spPr>
          <a:xfrm>
            <a:off x="4495846" y="3126633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85" name="Google Shape;1085;p191"/>
          <p:cNvSpPr txBox="1">
            <a:spLocks noGrp="1"/>
          </p:cNvSpPr>
          <p:nvPr>
            <p:ph type="body" idx="6"/>
          </p:nvPr>
        </p:nvSpPr>
        <p:spPr>
          <a:xfrm>
            <a:off x="8169884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86" name="Google Shape;1086;p191"/>
          <p:cNvSpPr txBox="1">
            <a:spLocks noGrp="1"/>
          </p:cNvSpPr>
          <p:nvPr>
            <p:ph type="subTitle" idx="7"/>
          </p:nvPr>
        </p:nvSpPr>
        <p:spPr>
          <a:xfrm>
            <a:off x="8182084" y="31266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1087" name="Google Shape;1087;p191"/>
          <p:cNvCxnSpPr/>
          <p:nvPr/>
        </p:nvCxnSpPr>
        <p:spPr>
          <a:xfrm>
            <a:off x="7935963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088" name="Google Shape;1088;p191"/>
          <p:cNvCxnSpPr/>
          <p:nvPr/>
        </p:nvCxnSpPr>
        <p:spPr>
          <a:xfrm>
            <a:off x="4237662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1089" name="Google Shape;1089;p191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Content C - 3 Column Cards">
  <p:cSld name="OBJECT_2_1_1_1_1_1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92"/>
          <p:cNvSpPr/>
          <p:nvPr/>
        </p:nvSpPr>
        <p:spPr>
          <a:xfrm>
            <a:off x="7982082" y="1825633"/>
            <a:ext cx="36003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92"/>
          <p:cNvSpPr/>
          <p:nvPr/>
        </p:nvSpPr>
        <p:spPr>
          <a:xfrm>
            <a:off x="4295778" y="1825633"/>
            <a:ext cx="36003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192"/>
          <p:cNvSpPr/>
          <p:nvPr/>
        </p:nvSpPr>
        <p:spPr>
          <a:xfrm>
            <a:off x="609606" y="1825633"/>
            <a:ext cx="36003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192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095" name="Google Shape;1095;p192"/>
          <p:cNvSpPr txBox="1">
            <a:spLocks noGrp="1"/>
          </p:cNvSpPr>
          <p:nvPr>
            <p:ph type="body" idx="1"/>
          </p:nvPr>
        </p:nvSpPr>
        <p:spPr>
          <a:xfrm>
            <a:off x="762007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96" name="Google Shape;1096;p192"/>
          <p:cNvSpPr txBox="1">
            <a:spLocks noGrp="1"/>
          </p:cNvSpPr>
          <p:nvPr>
            <p:ph type="subTitle" idx="2"/>
          </p:nvPr>
        </p:nvSpPr>
        <p:spPr>
          <a:xfrm>
            <a:off x="765008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7" name="Google Shape;1097;p192"/>
          <p:cNvSpPr txBox="1">
            <a:spLocks noGrp="1"/>
          </p:cNvSpPr>
          <p:nvPr>
            <p:ph type="body" idx="3"/>
          </p:nvPr>
        </p:nvSpPr>
        <p:spPr>
          <a:xfrm>
            <a:off x="4483646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98" name="Google Shape;1098;p192"/>
          <p:cNvSpPr txBox="1">
            <a:spLocks noGrp="1"/>
          </p:cNvSpPr>
          <p:nvPr>
            <p:ph type="body" idx="4"/>
          </p:nvPr>
        </p:nvSpPr>
        <p:spPr>
          <a:xfrm>
            <a:off x="8169884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99" name="Google Shape;1099;p192"/>
          <p:cNvSpPr txBox="1">
            <a:spLocks noGrp="1"/>
          </p:cNvSpPr>
          <p:nvPr>
            <p:ph type="subTitle" idx="5"/>
          </p:nvPr>
        </p:nvSpPr>
        <p:spPr>
          <a:xfrm>
            <a:off x="786275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00" name="Google Shape;1100;p192"/>
          <p:cNvSpPr txBox="1">
            <a:spLocks noGrp="1"/>
          </p:cNvSpPr>
          <p:nvPr>
            <p:ph type="subTitle" idx="6"/>
          </p:nvPr>
        </p:nvSpPr>
        <p:spPr>
          <a:xfrm>
            <a:off x="4495846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01" name="Google Shape;1101;p192"/>
          <p:cNvSpPr txBox="1">
            <a:spLocks noGrp="1"/>
          </p:cNvSpPr>
          <p:nvPr>
            <p:ph type="subTitle" idx="7"/>
          </p:nvPr>
        </p:nvSpPr>
        <p:spPr>
          <a:xfrm>
            <a:off x="8182084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02" name="Google Shape;1102;p192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Content D - Card Right">
  <p:cSld name="OBJECT_2"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93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105" name="Google Shape;1105;p193"/>
          <p:cNvSpPr/>
          <p:nvPr/>
        </p:nvSpPr>
        <p:spPr>
          <a:xfrm>
            <a:off x="6025795" y="1825633"/>
            <a:ext cx="55566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193"/>
          <p:cNvSpPr txBox="1">
            <a:spLocks noGrp="1"/>
          </p:cNvSpPr>
          <p:nvPr>
            <p:ph type="body" idx="1"/>
          </p:nvPr>
        </p:nvSpPr>
        <p:spPr>
          <a:xfrm>
            <a:off x="762007" y="1988833"/>
            <a:ext cx="4356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07" name="Google Shape;1107;p193"/>
          <p:cNvSpPr txBox="1">
            <a:spLocks noGrp="1"/>
          </p:cNvSpPr>
          <p:nvPr>
            <p:ph type="body" idx="2"/>
          </p:nvPr>
        </p:nvSpPr>
        <p:spPr>
          <a:xfrm>
            <a:off x="6166330" y="1988833"/>
            <a:ext cx="52452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08" name="Google Shape;1108;p193"/>
          <p:cNvSpPr txBox="1">
            <a:spLocks noGrp="1"/>
          </p:cNvSpPr>
          <p:nvPr>
            <p:ph type="subTitle" idx="3"/>
          </p:nvPr>
        </p:nvSpPr>
        <p:spPr>
          <a:xfrm>
            <a:off x="765008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9" name="Google Shape;1109;p193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Content D - Card Left">
  <p:cSld name="OBJECT_2_2"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94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112" name="Google Shape;1112;p194"/>
          <p:cNvSpPr/>
          <p:nvPr/>
        </p:nvSpPr>
        <p:spPr>
          <a:xfrm>
            <a:off x="609606" y="1825633"/>
            <a:ext cx="55566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194"/>
          <p:cNvSpPr txBox="1">
            <a:spLocks noGrp="1"/>
          </p:cNvSpPr>
          <p:nvPr>
            <p:ph type="body" idx="1"/>
          </p:nvPr>
        </p:nvSpPr>
        <p:spPr>
          <a:xfrm>
            <a:off x="7074272" y="1988833"/>
            <a:ext cx="4356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14" name="Google Shape;1114;p194"/>
          <p:cNvSpPr txBox="1">
            <a:spLocks noGrp="1"/>
          </p:cNvSpPr>
          <p:nvPr>
            <p:ph type="body" idx="2"/>
          </p:nvPr>
        </p:nvSpPr>
        <p:spPr>
          <a:xfrm>
            <a:off x="759392" y="1988833"/>
            <a:ext cx="52452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15" name="Google Shape;1115;p194"/>
          <p:cNvSpPr txBox="1">
            <a:spLocks noGrp="1"/>
          </p:cNvSpPr>
          <p:nvPr>
            <p:ph type="subTitle" idx="3"/>
          </p:nvPr>
        </p:nvSpPr>
        <p:spPr>
          <a:xfrm>
            <a:off x="765008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194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Content D - Card Large">
  <p:cSld name="OBJECT_2_1"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95"/>
          <p:cNvSpPr/>
          <p:nvPr/>
        </p:nvSpPr>
        <p:spPr>
          <a:xfrm>
            <a:off x="609606" y="1825633"/>
            <a:ext cx="109725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195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120" name="Google Shape;1120;p195"/>
          <p:cNvSpPr txBox="1">
            <a:spLocks noGrp="1"/>
          </p:cNvSpPr>
          <p:nvPr>
            <p:ph type="body" idx="1"/>
          </p:nvPr>
        </p:nvSpPr>
        <p:spPr>
          <a:xfrm>
            <a:off x="762007" y="1988833"/>
            <a:ext cx="10662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21" name="Google Shape;1121;p195"/>
          <p:cNvSpPr txBox="1">
            <a:spLocks noGrp="1"/>
          </p:cNvSpPr>
          <p:nvPr>
            <p:ph type="subTitle" idx="2"/>
          </p:nvPr>
        </p:nvSpPr>
        <p:spPr>
          <a:xfrm>
            <a:off x="765008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195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Content D - Card Quad">
  <p:cSld name="OBJECT_2_1_1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96"/>
          <p:cNvSpPr/>
          <p:nvPr/>
        </p:nvSpPr>
        <p:spPr>
          <a:xfrm>
            <a:off x="6163163" y="4147599"/>
            <a:ext cx="54162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196"/>
          <p:cNvSpPr/>
          <p:nvPr/>
        </p:nvSpPr>
        <p:spPr>
          <a:xfrm>
            <a:off x="609606" y="4147599"/>
            <a:ext cx="54162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196"/>
          <p:cNvSpPr/>
          <p:nvPr/>
        </p:nvSpPr>
        <p:spPr>
          <a:xfrm>
            <a:off x="6163163" y="1825633"/>
            <a:ext cx="54162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196"/>
          <p:cNvSpPr/>
          <p:nvPr/>
        </p:nvSpPr>
        <p:spPr>
          <a:xfrm>
            <a:off x="609606" y="1825633"/>
            <a:ext cx="54162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196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129" name="Google Shape;1129;p196"/>
          <p:cNvSpPr txBox="1">
            <a:spLocks noGrp="1"/>
          </p:cNvSpPr>
          <p:nvPr>
            <p:ph type="subTitle" idx="1"/>
          </p:nvPr>
        </p:nvSpPr>
        <p:spPr>
          <a:xfrm>
            <a:off x="765008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196"/>
          <p:cNvSpPr txBox="1">
            <a:spLocks noGrp="1"/>
          </p:cNvSpPr>
          <p:nvPr>
            <p:ph type="subTitle" idx="2"/>
          </p:nvPr>
        </p:nvSpPr>
        <p:spPr>
          <a:xfrm>
            <a:off x="764908" y="1988833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196"/>
          <p:cNvSpPr txBox="1">
            <a:spLocks noGrp="1"/>
          </p:cNvSpPr>
          <p:nvPr>
            <p:ph type="subTitle" idx="3"/>
          </p:nvPr>
        </p:nvSpPr>
        <p:spPr>
          <a:xfrm>
            <a:off x="6315165" y="1988833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196"/>
          <p:cNvSpPr txBox="1">
            <a:spLocks noGrp="1"/>
          </p:cNvSpPr>
          <p:nvPr>
            <p:ph type="subTitle" idx="4"/>
          </p:nvPr>
        </p:nvSpPr>
        <p:spPr>
          <a:xfrm>
            <a:off x="764908" y="4302068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196"/>
          <p:cNvSpPr txBox="1">
            <a:spLocks noGrp="1"/>
          </p:cNvSpPr>
          <p:nvPr>
            <p:ph type="subTitle" idx="5"/>
          </p:nvPr>
        </p:nvSpPr>
        <p:spPr>
          <a:xfrm>
            <a:off x="6315165" y="4302068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34" name="Google Shape;1134;p196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1">
  <p:cSld name="OBJECT_2_1_1_2_1_1_1"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97"/>
          <p:cNvSpPr txBox="1">
            <a:spLocks noGrp="1"/>
          </p:cNvSpPr>
          <p:nvPr>
            <p:ph type="title"/>
          </p:nvPr>
        </p:nvSpPr>
        <p:spPr>
          <a:xfrm>
            <a:off x="1676412" y="535625"/>
            <a:ext cx="8839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137" name="Google Shape;1137;p197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Blank">
  <p:cSld name="OBJECT_2_1_1_2_1_1_1_3"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8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0" name="Google Shape;1140;p198"/>
          <p:cNvSpPr/>
          <p:nvPr/>
        </p:nvSpPr>
        <p:spPr>
          <a:xfrm>
            <a:off x="-25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2">
  <p:cSld name="OBJECT_2_1_1_2_1_1_1_1">
    <p:bg>
      <p:bgPr>
        <a:solidFill>
          <a:schemeClr val="dk1"/>
        </a:solidFill>
        <a:effectLst/>
      </p:bgPr>
    </p:bg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99"/>
          <p:cNvSpPr txBox="1">
            <a:spLocks noGrp="1"/>
          </p:cNvSpPr>
          <p:nvPr>
            <p:ph type="title"/>
          </p:nvPr>
        </p:nvSpPr>
        <p:spPr>
          <a:xfrm>
            <a:off x="1676412" y="535625"/>
            <a:ext cx="8839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143" name="Google Shape;1143;p199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3">
  <p:cSld name="OBJECT_2_1_1_2_1_1_1_1_1">
    <p:bg>
      <p:bgPr>
        <a:solidFill>
          <a:schemeClr val="accent4"/>
        </a:solidFill>
        <a:effectLst/>
      </p:bgPr>
    </p:bg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00"/>
          <p:cNvSpPr txBox="1">
            <a:spLocks noGrp="1"/>
          </p:cNvSpPr>
          <p:nvPr>
            <p:ph type="title"/>
          </p:nvPr>
        </p:nvSpPr>
        <p:spPr>
          <a:xfrm>
            <a:off x="1676412" y="535625"/>
            <a:ext cx="8839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sz="48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46" name="Google Shape;1146;p200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ox">
  <p:cSld name="Three Box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5"/>
          <p:cNvSpPr/>
          <p:nvPr/>
        </p:nvSpPr>
        <p:spPr>
          <a:xfrm>
            <a:off x="460979" y="1944353"/>
            <a:ext cx="3387900" cy="34248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55"/>
          <p:cNvSpPr/>
          <p:nvPr/>
        </p:nvSpPr>
        <p:spPr>
          <a:xfrm>
            <a:off x="4415701" y="1944353"/>
            <a:ext cx="3387900" cy="3424800"/>
          </a:xfrm>
          <a:prstGeom prst="snip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55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55"/>
          <p:cNvSpPr txBox="1">
            <a:spLocks noGrp="1"/>
          </p:cNvSpPr>
          <p:nvPr>
            <p:ph type="body" idx="1"/>
          </p:nvPr>
        </p:nvSpPr>
        <p:spPr>
          <a:xfrm>
            <a:off x="619241" y="2102946"/>
            <a:ext cx="3078000" cy="3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▪"/>
              <a:defRPr sz="19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▪"/>
              <a:defRPr sz="15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55"/>
          <p:cNvSpPr txBox="1">
            <a:spLocks noGrp="1"/>
          </p:cNvSpPr>
          <p:nvPr>
            <p:ph type="body" idx="2"/>
          </p:nvPr>
        </p:nvSpPr>
        <p:spPr>
          <a:xfrm>
            <a:off x="4579931" y="2104568"/>
            <a:ext cx="30780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▪"/>
              <a:defRPr sz="19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▪"/>
              <a:defRPr sz="15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55"/>
          <p:cNvSpPr txBox="1">
            <a:spLocks noGrp="1"/>
          </p:cNvSpPr>
          <p:nvPr>
            <p:ph type="body" idx="3"/>
          </p:nvPr>
        </p:nvSpPr>
        <p:spPr>
          <a:xfrm>
            <a:off x="4421670" y="1515907"/>
            <a:ext cx="33843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55"/>
          <p:cNvSpPr txBox="1">
            <a:spLocks noGrp="1"/>
          </p:cNvSpPr>
          <p:nvPr>
            <p:ph type="body" idx="4"/>
          </p:nvPr>
        </p:nvSpPr>
        <p:spPr>
          <a:xfrm>
            <a:off x="460979" y="1515907"/>
            <a:ext cx="33843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55"/>
          <p:cNvSpPr/>
          <p:nvPr/>
        </p:nvSpPr>
        <p:spPr>
          <a:xfrm>
            <a:off x="8332877" y="1944353"/>
            <a:ext cx="3387900" cy="3424800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55"/>
          <p:cNvSpPr txBox="1">
            <a:spLocks noGrp="1"/>
          </p:cNvSpPr>
          <p:nvPr>
            <p:ph type="body" idx="5"/>
          </p:nvPr>
        </p:nvSpPr>
        <p:spPr>
          <a:xfrm>
            <a:off x="8497107" y="2104568"/>
            <a:ext cx="30780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▪"/>
              <a:defRPr sz="19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▪"/>
              <a:defRPr sz="15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55"/>
          <p:cNvSpPr txBox="1">
            <a:spLocks noGrp="1"/>
          </p:cNvSpPr>
          <p:nvPr>
            <p:ph type="body" idx="6"/>
          </p:nvPr>
        </p:nvSpPr>
        <p:spPr>
          <a:xfrm>
            <a:off x="8338846" y="1515907"/>
            <a:ext cx="33843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4">
  <p:cSld name="OBJECT_2_1_1_2_1_1_1_1_1_1">
    <p:bg>
      <p:bgPr>
        <a:solidFill>
          <a:schemeClr val="accent1"/>
        </a:solidFill>
        <a:effectLst/>
      </p:bgPr>
    </p:bg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01"/>
          <p:cNvSpPr txBox="1">
            <a:spLocks noGrp="1"/>
          </p:cNvSpPr>
          <p:nvPr>
            <p:ph type="title"/>
          </p:nvPr>
        </p:nvSpPr>
        <p:spPr>
          <a:xfrm>
            <a:off x="1676412" y="535625"/>
            <a:ext cx="8839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sz="48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149" name="Google Shape;1149;p201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0" name="Google Shape;1150;p2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69265" y="6474098"/>
            <a:ext cx="188420" cy="188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1">
  <p:cSld name="OBJECT_2_1_1_2_1_1_1_1_1_1_1">
    <p:bg>
      <p:bgPr>
        <a:solidFill>
          <a:schemeClr val="lt1"/>
        </a:solidFill>
        <a:effectLst/>
      </p:bgPr>
    </p:bg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202"/>
          <p:cNvSpPr txBox="1">
            <a:spLocks noGrp="1"/>
          </p:cNvSpPr>
          <p:nvPr>
            <p:ph type="title"/>
          </p:nvPr>
        </p:nvSpPr>
        <p:spPr>
          <a:xfrm>
            <a:off x="749441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153" name="Google Shape;1153;p202"/>
          <p:cNvSpPr/>
          <p:nvPr/>
        </p:nvSpPr>
        <p:spPr>
          <a:xfrm>
            <a:off x="11228382" y="0"/>
            <a:ext cx="9756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202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5" name="Google Shape;1155;p202"/>
          <p:cNvSpPr/>
          <p:nvPr/>
        </p:nvSpPr>
        <p:spPr>
          <a:xfrm>
            <a:off x="10207871" y="0"/>
            <a:ext cx="1989600" cy="198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202"/>
          <p:cNvSpPr/>
          <p:nvPr/>
        </p:nvSpPr>
        <p:spPr>
          <a:xfrm rot="10800000">
            <a:off x="10207891" y="4258800"/>
            <a:ext cx="1989600" cy="1989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202"/>
          <p:cNvSpPr/>
          <p:nvPr/>
        </p:nvSpPr>
        <p:spPr>
          <a:xfrm>
            <a:off x="11228382" y="3283200"/>
            <a:ext cx="975600" cy="975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202"/>
          <p:cNvSpPr/>
          <p:nvPr/>
        </p:nvSpPr>
        <p:spPr>
          <a:xfrm rot="-5400000">
            <a:off x="11219882" y="3282967"/>
            <a:ext cx="977700" cy="977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202"/>
          <p:cNvSpPr/>
          <p:nvPr/>
        </p:nvSpPr>
        <p:spPr>
          <a:xfrm>
            <a:off x="8241984" y="975600"/>
            <a:ext cx="481200" cy="48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202"/>
          <p:cNvSpPr/>
          <p:nvPr/>
        </p:nvSpPr>
        <p:spPr>
          <a:xfrm>
            <a:off x="8871191" y="5767200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202"/>
          <p:cNvSpPr/>
          <p:nvPr/>
        </p:nvSpPr>
        <p:spPr>
          <a:xfrm>
            <a:off x="9971336" y="3046667"/>
            <a:ext cx="236400" cy="2364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2">
  <p:cSld name="OBJECT_2_1_1_2_1_1_1_1_1_1_1_1">
    <p:bg>
      <p:bgPr>
        <a:solidFill>
          <a:schemeClr val="lt1"/>
        </a:solidFill>
        <a:effectLst/>
      </p:bgPr>
    </p:bg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203"/>
          <p:cNvSpPr/>
          <p:nvPr/>
        </p:nvSpPr>
        <p:spPr>
          <a:xfrm rot="10800000">
            <a:off x="10362582" y="1989767"/>
            <a:ext cx="865800" cy="86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03"/>
          <p:cNvSpPr/>
          <p:nvPr/>
        </p:nvSpPr>
        <p:spPr>
          <a:xfrm rot="10800000">
            <a:off x="10511382" y="1989600"/>
            <a:ext cx="717000" cy="7167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03"/>
          <p:cNvSpPr/>
          <p:nvPr/>
        </p:nvSpPr>
        <p:spPr>
          <a:xfrm rot="10800000">
            <a:off x="10655949" y="1989633"/>
            <a:ext cx="571800" cy="572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6" name="Google Shape;1166;p203"/>
          <p:cNvCxnSpPr>
            <a:stCxn id="1165" idx="2"/>
          </p:cNvCxnSpPr>
          <p:nvPr/>
        </p:nvCxnSpPr>
        <p:spPr>
          <a:xfrm rot="10800000">
            <a:off x="10655949" y="1981383"/>
            <a:ext cx="0" cy="294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7" name="Google Shape;1167;p203"/>
          <p:cNvCxnSpPr>
            <a:stCxn id="1163" idx="2"/>
          </p:cNvCxnSpPr>
          <p:nvPr/>
        </p:nvCxnSpPr>
        <p:spPr>
          <a:xfrm rot="10800000">
            <a:off x="10362582" y="1983617"/>
            <a:ext cx="0" cy="438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8" name="Google Shape;1168;p203"/>
          <p:cNvCxnSpPr>
            <a:stCxn id="1164" idx="2"/>
          </p:cNvCxnSpPr>
          <p:nvPr/>
        </p:nvCxnSpPr>
        <p:spPr>
          <a:xfrm rot="10800000">
            <a:off x="10511382" y="1983450"/>
            <a:ext cx="0" cy="364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9" name="Google Shape;1169;p203"/>
          <p:cNvCxnSpPr>
            <a:stCxn id="1165" idx="0"/>
          </p:cNvCxnSpPr>
          <p:nvPr/>
        </p:nvCxnSpPr>
        <p:spPr>
          <a:xfrm>
            <a:off x="10941849" y="2561733"/>
            <a:ext cx="32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0" name="Google Shape;1170;p203"/>
          <p:cNvCxnSpPr>
            <a:stCxn id="1164" idx="0"/>
          </p:cNvCxnSpPr>
          <p:nvPr/>
        </p:nvCxnSpPr>
        <p:spPr>
          <a:xfrm>
            <a:off x="10869882" y="27063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1" name="Google Shape;1171;p203"/>
          <p:cNvCxnSpPr>
            <a:stCxn id="1163" idx="0"/>
          </p:cNvCxnSpPr>
          <p:nvPr/>
        </p:nvCxnSpPr>
        <p:spPr>
          <a:xfrm>
            <a:off x="10795482" y="2855267"/>
            <a:ext cx="456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2" name="Google Shape;1172;p203"/>
          <p:cNvSpPr txBox="1">
            <a:spLocks noGrp="1"/>
          </p:cNvSpPr>
          <p:nvPr>
            <p:ph type="title"/>
          </p:nvPr>
        </p:nvSpPr>
        <p:spPr>
          <a:xfrm>
            <a:off x="749441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173" name="Google Shape;1173;p203"/>
          <p:cNvSpPr/>
          <p:nvPr/>
        </p:nvSpPr>
        <p:spPr>
          <a:xfrm>
            <a:off x="10252772" y="0"/>
            <a:ext cx="9756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203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5" name="Google Shape;1175;p203"/>
          <p:cNvSpPr/>
          <p:nvPr/>
        </p:nvSpPr>
        <p:spPr>
          <a:xfrm>
            <a:off x="10207871" y="4258800"/>
            <a:ext cx="1989600" cy="1989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203"/>
          <p:cNvSpPr/>
          <p:nvPr/>
        </p:nvSpPr>
        <p:spPr>
          <a:xfrm rot="-5400000">
            <a:off x="10207871" y="0"/>
            <a:ext cx="1989600" cy="1989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203"/>
          <p:cNvSpPr/>
          <p:nvPr/>
        </p:nvSpPr>
        <p:spPr>
          <a:xfrm>
            <a:off x="11228382" y="1989733"/>
            <a:ext cx="9756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203"/>
          <p:cNvSpPr/>
          <p:nvPr/>
        </p:nvSpPr>
        <p:spPr>
          <a:xfrm rot="-5400000">
            <a:off x="11219882" y="1989500"/>
            <a:ext cx="977700" cy="977700"/>
          </a:xfrm>
          <a:prstGeom prst="rtTriangle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203"/>
          <p:cNvSpPr/>
          <p:nvPr/>
        </p:nvSpPr>
        <p:spPr>
          <a:xfrm>
            <a:off x="9726666" y="5767200"/>
            <a:ext cx="481200" cy="4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203"/>
          <p:cNvSpPr/>
          <p:nvPr/>
        </p:nvSpPr>
        <p:spPr>
          <a:xfrm>
            <a:off x="8871191" y="494400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203"/>
          <p:cNvSpPr/>
          <p:nvPr/>
        </p:nvSpPr>
        <p:spPr>
          <a:xfrm>
            <a:off x="10202505" y="42588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3">
  <p:cSld name="OBJECT_2_1_1_2_1_1_1_1_1_1_1_1_1">
    <p:bg>
      <p:bgPr>
        <a:solidFill>
          <a:schemeClr val="lt1"/>
        </a:solidFill>
        <a:effectLst/>
      </p:bgPr>
    </p:bg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204"/>
          <p:cNvSpPr txBox="1">
            <a:spLocks noGrp="1"/>
          </p:cNvSpPr>
          <p:nvPr>
            <p:ph type="title"/>
          </p:nvPr>
        </p:nvSpPr>
        <p:spPr>
          <a:xfrm>
            <a:off x="749441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184" name="Google Shape;1184;p204"/>
          <p:cNvSpPr/>
          <p:nvPr/>
        </p:nvSpPr>
        <p:spPr>
          <a:xfrm>
            <a:off x="10222938" y="1989600"/>
            <a:ext cx="975600" cy="9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204"/>
          <p:cNvSpPr/>
          <p:nvPr/>
        </p:nvSpPr>
        <p:spPr>
          <a:xfrm>
            <a:off x="11216515" y="2965200"/>
            <a:ext cx="981000" cy="1989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204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7" name="Google Shape;1187;p204"/>
          <p:cNvSpPr/>
          <p:nvPr/>
        </p:nvSpPr>
        <p:spPr>
          <a:xfrm rot="10800000">
            <a:off x="10205209" y="2965200"/>
            <a:ext cx="1989600" cy="198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204"/>
          <p:cNvSpPr/>
          <p:nvPr/>
        </p:nvSpPr>
        <p:spPr>
          <a:xfrm rot="-5400000">
            <a:off x="10207871" y="0"/>
            <a:ext cx="1989600" cy="1989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204"/>
          <p:cNvSpPr/>
          <p:nvPr/>
        </p:nvSpPr>
        <p:spPr>
          <a:xfrm rot="-5400000">
            <a:off x="8289724" y="33"/>
            <a:ext cx="480300" cy="4803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204"/>
          <p:cNvSpPr/>
          <p:nvPr/>
        </p:nvSpPr>
        <p:spPr>
          <a:xfrm>
            <a:off x="11710920" y="5767200"/>
            <a:ext cx="481200" cy="4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204"/>
          <p:cNvSpPr/>
          <p:nvPr/>
        </p:nvSpPr>
        <p:spPr>
          <a:xfrm>
            <a:off x="9726666" y="535633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204"/>
          <p:cNvSpPr/>
          <p:nvPr/>
        </p:nvSpPr>
        <p:spPr>
          <a:xfrm rot="10800000">
            <a:off x="10205209" y="29652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204"/>
          <p:cNvSpPr/>
          <p:nvPr/>
        </p:nvSpPr>
        <p:spPr>
          <a:xfrm rot="-5400000">
            <a:off x="10205188" y="29652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4" name="Google Shape;1194;p204"/>
          <p:cNvCxnSpPr/>
          <p:nvPr/>
        </p:nvCxnSpPr>
        <p:spPr>
          <a:xfrm>
            <a:off x="11375050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5" name="Google Shape;1195;p204"/>
          <p:cNvCxnSpPr/>
          <p:nvPr/>
        </p:nvCxnSpPr>
        <p:spPr>
          <a:xfrm>
            <a:off x="11540985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6" name="Google Shape;1196;p204"/>
          <p:cNvCxnSpPr/>
          <p:nvPr/>
        </p:nvCxnSpPr>
        <p:spPr>
          <a:xfrm>
            <a:off x="11706920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7" name="Google Shape;1197;p204"/>
          <p:cNvCxnSpPr/>
          <p:nvPr/>
        </p:nvCxnSpPr>
        <p:spPr>
          <a:xfrm>
            <a:off x="11872855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8" name="Google Shape;1198;p204"/>
          <p:cNvCxnSpPr/>
          <p:nvPr/>
        </p:nvCxnSpPr>
        <p:spPr>
          <a:xfrm>
            <a:off x="12038790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Dark 1">
  <p:cSld name="OBJECT_2_1_1_2_1_1_1_1_1_1_1_2">
    <p:bg>
      <p:bgPr>
        <a:solidFill>
          <a:schemeClr val="dk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205"/>
          <p:cNvSpPr txBox="1">
            <a:spLocks noGrp="1"/>
          </p:cNvSpPr>
          <p:nvPr>
            <p:ph type="title"/>
          </p:nvPr>
        </p:nvSpPr>
        <p:spPr>
          <a:xfrm>
            <a:off x="749441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DM Sans Medium"/>
              <a:buNone/>
              <a:defRPr sz="6400" i="0" u="none" strike="noStrike" cap="none">
                <a:solidFill>
                  <a:schemeClr val="l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201" name="Google Shape;1201;p205"/>
          <p:cNvSpPr/>
          <p:nvPr/>
        </p:nvSpPr>
        <p:spPr>
          <a:xfrm>
            <a:off x="11228382" y="0"/>
            <a:ext cx="9756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05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3" name="Google Shape;1203;p205"/>
          <p:cNvSpPr/>
          <p:nvPr/>
        </p:nvSpPr>
        <p:spPr>
          <a:xfrm>
            <a:off x="10207871" y="0"/>
            <a:ext cx="1989600" cy="19896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05"/>
          <p:cNvSpPr/>
          <p:nvPr/>
        </p:nvSpPr>
        <p:spPr>
          <a:xfrm rot="10800000">
            <a:off x="10207891" y="4258800"/>
            <a:ext cx="1989600" cy="1989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05"/>
          <p:cNvSpPr/>
          <p:nvPr/>
        </p:nvSpPr>
        <p:spPr>
          <a:xfrm>
            <a:off x="11228382" y="3283200"/>
            <a:ext cx="975600" cy="975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05"/>
          <p:cNvSpPr/>
          <p:nvPr/>
        </p:nvSpPr>
        <p:spPr>
          <a:xfrm rot="-5400000">
            <a:off x="11219882" y="3282967"/>
            <a:ext cx="977700" cy="9777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05"/>
          <p:cNvSpPr/>
          <p:nvPr/>
        </p:nvSpPr>
        <p:spPr>
          <a:xfrm>
            <a:off x="8241984" y="975600"/>
            <a:ext cx="481200" cy="48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05"/>
          <p:cNvSpPr/>
          <p:nvPr/>
        </p:nvSpPr>
        <p:spPr>
          <a:xfrm>
            <a:off x="8871191" y="5767200"/>
            <a:ext cx="481200" cy="4812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5"/>
          <p:cNvSpPr/>
          <p:nvPr/>
        </p:nvSpPr>
        <p:spPr>
          <a:xfrm>
            <a:off x="9971336" y="3046667"/>
            <a:ext cx="236400" cy="2364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Dark 2">
  <p:cSld name="OBJECT_2_1_1_2_1_1_1_1_1_1_1_1_2">
    <p:bg>
      <p:bgPr>
        <a:solidFill>
          <a:schemeClr val="dk1"/>
        </a:solidFill>
        <a:effectLst/>
      </p:bgPr>
    </p:bg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206"/>
          <p:cNvSpPr/>
          <p:nvPr/>
        </p:nvSpPr>
        <p:spPr>
          <a:xfrm rot="10800000">
            <a:off x="10362582" y="1989767"/>
            <a:ext cx="865800" cy="86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06"/>
          <p:cNvSpPr/>
          <p:nvPr/>
        </p:nvSpPr>
        <p:spPr>
          <a:xfrm rot="10800000">
            <a:off x="10511382" y="1989600"/>
            <a:ext cx="717000" cy="7167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06"/>
          <p:cNvSpPr/>
          <p:nvPr/>
        </p:nvSpPr>
        <p:spPr>
          <a:xfrm rot="10800000">
            <a:off x="10655949" y="1989633"/>
            <a:ext cx="571800" cy="572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4" name="Google Shape;1214;p206"/>
          <p:cNvCxnSpPr>
            <a:stCxn id="1213" idx="2"/>
          </p:cNvCxnSpPr>
          <p:nvPr/>
        </p:nvCxnSpPr>
        <p:spPr>
          <a:xfrm rot="10800000">
            <a:off x="10655949" y="1981383"/>
            <a:ext cx="0" cy="29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5" name="Google Shape;1215;p206"/>
          <p:cNvCxnSpPr>
            <a:stCxn id="1211" idx="2"/>
          </p:cNvCxnSpPr>
          <p:nvPr/>
        </p:nvCxnSpPr>
        <p:spPr>
          <a:xfrm rot="10800000">
            <a:off x="10362582" y="1983617"/>
            <a:ext cx="0" cy="43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6" name="Google Shape;1216;p206"/>
          <p:cNvCxnSpPr>
            <a:stCxn id="1212" idx="2"/>
          </p:cNvCxnSpPr>
          <p:nvPr/>
        </p:nvCxnSpPr>
        <p:spPr>
          <a:xfrm rot="10800000">
            <a:off x="10511382" y="1983450"/>
            <a:ext cx="0" cy="36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7" name="Google Shape;1217;p206"/>
          <p:cNvCxnSpPr>
            <a:stCxn id="1213" idx="0"/>
          </p:cNvCxnSpPr>
          <p:nvPr/>
        </p:nvCxnSpPr>
        <p:spPr>
          <a:xfrm>
            <a:off x="10941849" y="2561733"/>
            <a:ext cx="32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8" name="Google Shape;1218;p206"/>
          <p:cNvCxnSpPr>
            <a:stCxn id="1212" idx="0"/>
          </p:cNvCxnSpPr>
          <p:nvPr/>
        </p:nvCxnSpPr>
        <p:spPr>
          <a:xfrm>
            <a:off x="10869882" y="27063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9" name="Google Shape;1219;p206"/>
          <p:cNvCxnSpPr>
            <a:stCxn id="1211" idx="0"/>
          </p:cNvCxnSpPr>
          <p:nvPr/>
        </p:nvCxnSpPr>
        <p:spPr>
          <a:xfrm>
            <a:off x="10795482" y="2855267"/>
            <a:ext cx="45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0" name="Google Shape;1220;p206"/>
          <p:cNvSpPr txBox="1">
            <a:spLocks noGrp="1"/>
          </p:cNvSpPr>
          <p:nvPr>
            <p:ph type="title"/>
          </p:nvPr>
        </p:nvSpPr>
        <p:spPr>
          <a:xfrm>
            <a:off x="749441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DM Sans Medium"/>
              <a:buNone/>
              <a:defRPr sz="64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221" name="Google Shape;1221;p206"/>
          <p:cNvSpPr/>
          <p:nvPr/>
        </p:nvSpPr>
        <p:spPr>
          <a:xfrm>
            <a:off x="10252772" y="0"/>
            <a:ext cx="9756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206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3" name="Google Shape;1223;p206"/>
          <p:cNvSpPr/>
          <p:nvPr/>
        </p:nvSpPr>
        <p:spPr>
          <a:xfrm>
            <a:off x="10207871" y="4258800"/>
            <a:ext cx="1989600" cy="1989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206"/>
          <p:cNvSpPr/>
          <p:nvPr/>
        </p:nvSpPr>
        <p:spPr>
          <a:xfrm rot="-5400000">
            <a:off x="10207871" y="0"/>
            <a:ext cx="1989600" cy="19896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206"/>
          <p:cNvSpPr/>
          <p:nvPr/>
        </p:nvSpPr>
        <p:spPr>
          <a:xfrm>
            <a:off x="11228382" y="1989733"/>
            <a:ext cx="9756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206"/>
          <p:cNvSpPr/>
          <p:nvPr/>
        </p:nvSpPr>
        <p:spPr>
          <a:xfrm rot="-5400000">
            <a:off x="11219882" y="1989500"/>
            <a:ext cx="977700" cy="977700"/>
          </a:xfrm>
          <a:prstGeom prst="rtTriangle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206"/>
          <p:cNvSpPr/>
          <p:nvPr/>
        </p:nvSpPr>
        <p:spPr>
          <a:xfrm>
            <a:off x="9726666" y="5767200"/>
            <a:ext cx="481200" cy="481200"/>
          </a:xfrm>
          <a:prstGeom prst="rect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206"/>
          <p:cNvSpPr/>
          <p:nvPr/>
        </p:nvSpPr>
        <p:spPr>
          <a:xfrm>
            <a:off x="8871191" y="494400"/>
            <a:ext cx="481200" cy="4812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206"/>
          <p:cNvSpPr/>
          <p:nvPr/>
        </p:nvSpPr>
        <p:spPr>
          <a:xfrm>
            <a:off x="10202505" y="42588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Dark 3">
  <p:cSld name="OBJECT_2_1_1_2_1_1_1_1_1_1_1_1_1_1">
    <p:bg>
      <p:bgPr>
        <a:solidFill>
          <a:schemeClr val="dk1"/>
        </a:solidFill>
        <a:effectLst/>
      </p:bgPr>
    </p:bg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07"/>
          <p:cNvSpPr txBox="1">
            <a:spLocks noGrp="1"/>
          </p:cNvSpPr>
          <p:nvPr>
            <p:ph type="title"/>
          </p:nvPr>
        </p:nvSpPr>
        <p:spPr>
          <a:xfrm>
            <a:off x="749441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DM Sans Medium"/>
              <a:buNone/>
              <a:defRPr sz="64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232" name="Google Shape;1232;p207"/>
          <p:cNvSpPr/>
          <p:nvPr/>
        </p:nvSpPr>
        <p:spPr>
          <a:xfrm>
            <a:off x="10222938" y="1989600"/>
            <a:ext cx="9756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07"/>
          <p:cNvSpPr/>
          <p:nvPr/>
        </p:nvSpPr>
        <p:spPr>
          <a:xfrm>
            <a:off x="11216515" y="2965200"/>
            <a:ext cx="981000" cy="1989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07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5" name="Google Shape;1235;p207"/>
          <p:cNvSpPr/>
          <p:nvPr/>
        </p:nvSpPr>
        <p:spPr>
          <a:xfrm rot="10800000">
            <a:off x="10205209" y="2965200"/>
            <a:ext cx="1989600" cy="1989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207"/>
          <p:cNvSpPr/>
          <p:nvPr/>
        </p:nvSpPr>
        <p:spPr>
          <a:xfrm rot="-5400000">
            <a:off x="10207871" y="0"/>
            <a:ext cx="1989600" cy="19896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207"/>
          <p:cNvSpPr/>
          <p:nvPr/>
        </p:nvSpPr>
        <p:spPr>
          <a:xfrm rot="-5400000">
            <a:off x="8289724" y="33"/>
            <a:ext cx="480300" cy="4803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207"/>
          <p:cNvSpPr/>
          <p:nvPr/>
        </p:nvSpPr>
        <p:spPr>
          <a:xfrm>
            <a:off x="11710920" y="5767200"/>
            <a:ext cx="481200" cy="4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207"/>
          <p:cNvSpPr/>
          <p:nvPr/>
        </p:nvSpPr>
        <p:spPr>
          <a:xfrm>
            <a:off x="9726666" y="535633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207"/>
          <p:cNvSpPr/>
          <p:nvPr/>
        </p:nvSpPr>
        <p:spPr>
          <a:xfrm rot="10800000">
            <a:off x="10205209" y="29652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207"/>
          <p:cNvSpPr/>
          <p:nvPr/>
        </p:nvSpPr>
        <p:spPr>
          <a:xfrm rot="-5400000">
            <a:off x="10205188" y="29652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2" name="Google Shape;1242;p207"/>
          <p:cNvCxnSpPr/>
          <p:nvPr/>
        </p:nvCxnSpPr>
        <p:spPr>
          <a:xfrm>
            <a:off x="11375050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3" name="Google Shape;1243;p207"/>
          <p:cNvCxnSpPr/>
          <p:nvPr/>
        </p:nvCxnSpPr>
        <p:spPr>
          <a:xfrm>
            <a:off x="11540985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4" name="Google Shape;1244;p207"/>
          <p:cNvCxnSpPr/>
          <p:nvPr/>
        </p:nvCxnSpPr>
        <p:spPr>
          <a:xfrm>
            <a:off x="11706920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5" name="Google Shape;1245;p207"/>
          <p:cNvCxnSpPr/>
          <p:nvPr/>
        </p:nvCxnSpPr>
        <p:spPr>
          <a:xfrm>
            <a:off x="11872855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6" name="Google Shape;1246;p207"/>
          <p:cNvCxnSpPr/>
          <p:nvPr/>
        </p:nvCxnSpPr>
        <p:spPr>
          <a:xfrm>
            <a:off x="12038790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 - Closing Light">
  <p:cSld name="OBJECT_2_1_1_2_1_1_1_2"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Google Shape;1248;p2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998" y="2819733"/>
            <a:ext cx="6146561" cy="974266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208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 - Closing Dark">
  <p:cSld name="OBJECT_2_1_1_2_1_1_1_1_2">
    <p:bg>
      <p:bgPr>
        <a:solidFill>
          <a:schemeClr val="dk1"/>
        </a:solidFill>
        <a:effectLst/>
      </p:bgPr>
    </p:bg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1" name="Google Shape;1251;p2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982" y="2819748"/>
            <a:ext cx="6146563" cy="977790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209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210"/>
          <p:cNvSpPr txBox="1">
            <a:spLocks noGrp="1"/>
          </p:cNvSpPr>
          <p:nvPr>
            <p:ph type="title"/>
          </p:nvPr>
        </p:nvSpPr>
        <p:spPr>
          <a:xfrm>
            <a:off x="460984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ox">
  <p:cSld name="Four Box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56"/>
          <p:cNvSpPr/>
          <p:nvPr/>
        </p:nvSpPr>
        <p:spPr>
          <a:xfrm>
            <a:off x="460978" y="1944353"/>
            <a:ext cx="2447700" cy="3424800"/>
          </a:xfrm>
          <a:prstGeom prst="snip1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56"/>
          <p:cNvSpPr/>
          <p:nvPr/>
        </p:nvSpPr>
        <p:spPr>
          <a:xfrm>
            <a:off x="3398463" y="1944353"/>
            <a:ext cx="2447700" cy="34248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56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56"/>
          <p:cNvSpPr txBox="1">
            <a:spLocks noGrp="1"/>
          </p:cNvSpPr>
          <p:nvPr>
            <p:ph type="body" idx="1"/>
          </p:nvPr>
        </p:nvSpPr>
        <p:spPr>
          <a:xfrm>
            <a:off x="619241" y="2102946"/>
            <a:ext cx="2128500" cy="3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300"/>
              <a:buChar char="▪"/>
              <a:defRPr sz="19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▪"/>
              <a:defRPr sz="15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356"/>
          <p:cNvSpPr txBox="1">
            <a:spLocks noGrp="1"/>
          </p:cNvSpPr>
          <p:nvPr>
            <p:ph type="body" idx="2"/>
          </p:nvPr>
        </p:nvSpPr>
        <p:spPr>
          <a:xfrm>
            <a:off x="3558716" y="2104568"/>
            <a:ext cx="21285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▪"/>
              <a:defRPr sz="19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▪"/>
              <a:defRPr sz="15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56"/>
          <p:cNvSpPr txBox="1">
            <a:spLocks noGrp="1"/>
          </p:cNvSpPr>
          <p:nvPr>
            <p:ph type="body" idx="3"/>
          </p:nvPr>
        </p:nvSpPr>
        <p:spPr>
          <a:xfrm>
            <a:off x="3400454" y="1515907"/>
            <a:ext cx="2444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56"/>
          <p:cNvSpPr txBox="1">
            <a:spLocks noGrp="1"/>
          </p:cNvSpPr>
          <p:nvPr>
            <p:ph type="body" idx="4"/>
          </p:nvPr>
        </p:nvSpPr>
        <p:spPr>
          <a:xfrm>
            <a:off x="460979" y="1515907"/>
            <a:ext cx="2444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56"/>
          <p:cNvSpPr/>
          <p:nvPr/>
        </p:nvSpPr>
        <p:spPr>
          <a:xfrm>
            <a:off x="6335948" y="1944353"/>
            <a:ext cx="2447700" cy="3424800"/>
          </a:xfrm>
          <a:prstGeom prst="snip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56"/>
          <p:cNvSpPr txBox="1">
            <a:spLocks noGrp="1"/>
          </p:cNvSpPr>
          <p:nvPr>
            <p:ph type="body" idx="5"/>
          </p:nvPr>
        </p:nvSpPr>
        <p:spPr>
          <a:xfrm>
            <a:off x="6498191" y="2104568"/>
            <a:ext cx="21285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▪"/>
              <a:defRPr sz="19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▪"/>
              <a:defRPr sz="15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356"/>
          <p:cNvSpPr txBox="1">
            <a:spLocks noGrp="1"/>
          </p:cNvSpPr>
          <p:nvPr>
            <p:ph type="body" idx="6"/>
          </p:nvPr>
        </p:nvSpPr>
        <p:spPr>
          <a:xfrm>
            <a:off x="6339929" y="1515907"/>
            <a:ext cx="2444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356"/>
          <p:cNvSpPr/>
          <p:nvPr/>
        </p:nvSpPr>
        <p:spPr>
          <a:xfrm>
            <a:off x="9273434" y="1944353"/>
            <a:ext cx="2447700" cy="34248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56"/>
          <p:cNvSpPr txBox="1">
            <a:spLocks noGrp="1"/>
          </p:cNvSpPr>
          <p:nvPr>
            <p:ph type="body" idx="7"/>
          </p:nvPr>
        </p:nvSpPr>
        <p:spPr>
          <a:xfrm>
            <a:off x="9437665" y="2104568"/>
            <a:ext cx="21285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▪"/>
              <a:defRPr sz="19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▪"/>
              <a:defRPr sz="15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56"/>
          <p:cNvSpPr txBox="1">
            <a:spLocks noGrp="1"/>
          </p:cNvSpPr>
          <p:nvPr>
            <p:ph type="body" idx="8"/>
          </p:nvPr>
        </p:nvSpPr>
        <p:spPr>
          <a:xfrm>
            <a:off x="9279404" y="1515907"/>
            <a:ext cx="2444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1 1">
  <p:cSld name="Content E - Power Statement 1"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1"/>
          <p:cNvSpPr txBox="1">
            <a:spLocks noGrp="1"/>
          </p:cNvSpPr>
          <p:nvPr>
            <p:ph type="title"/>
          </p:nvPr>
        </p:nvSpPr>
        <p:spPr>
          <a:xfrm>
            <a:off x="1676430" y="535625"/>
            <a:ext cx="88395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257" name="Google Shape;1257;p211"/>
          <p:cNvSpPr txBox="1">
            <a:spLocks noGrp="1"/>
          </p:cNvSpPr>
          <p:nvPr>
            <p:ph type="sldNum" idx="12"/>
          </p:nvPr>
        </p:nvSpPr>
        <p:spPr>
          <a:xfrm>
            <a:off x="10869405" y="6351634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 2">
  <p:cSld name="7 Content A - Basic_1">
    <p:bg>
      <p:bgPr>
        <a:solidFill>
          <a:schemeClr val="lt1"/>
        </a:solidFill>
        <a:effectLst/>
      </p:bgPr>
    </p:bg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212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Medium"/>
              <a:buNone/>
              <a:defRPr sz="43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1260" name="Google Shape;1260;p212"/>
          <p:cNvSpPr txBox="1">
            <a:spLocks noGrp="1"/>
          </p:cNvSpPr>
          <p:nvPr>
            <p:ph type="body" idx="1"/>
          </p:nvPr>
        </p:nvSpPr>
        <p:spPr>
          <a:xfrm>
            <a:off x="749440" y="1334052"/>
            <a:ext cx="10674900" cy="4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7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21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61" name="Google Shape;1261;p212"/>
          <p:cNvSpPr txBox="1">
            <a:spLocks noGrp="1"/>
          </p:cNvSpPr>
          <p:nvPr>
            <p:ph type="sldNum" idx="12"/>
          </p:nvPr>
        </p:nvSpPr>
        <p:spPr>
          <a:xfrm>
            <a:off x="10869295" y="6351635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Content D - Card Right 1">
  <p:cSld name="14 Content D - Card Right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213"/>
          <p:cNvSpPr txBox="1">
            <a:spLocks noGrp="1"/>
          </p:cNvSpPr>
          <p:nvPr>
            <p:ph type="title"/>
          </p:nvPr>
        </p:nvSpPr>
        <p:spPr>
          <a:xfrm>
            <a:off x="749448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264" name="Google Shape;1264;p213"/>
          <p:cNvSpPr txBox="1">
            <a:spLocks noGrp="1"/>
          </p:cNvSpPr>
          <p:nvPr>
            <p:ph type="body" idx="1"/>
          </p:nvPr>
        </p:nvSpPr>
        <p:spPr>
          <a:xfrm>
            <a:off x="762015" y="1988833"/>
            <a:ext cx="4356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65" name="Google Shape;1265;p213"/>
          <p:cNvSpPr txBox="1">
            <a:spLocks noGrp="1"/>
          </p:cNvSpPr>
          <p:nvPr>
            <p:ph type="body" idx="2"/>
          </p:nvPr>
        </p:nvSpPr>
        <p:spPr>
          <a:xfrm>
            <a:off x="6166393" y="1988833"/>
            <a:ext cx="52455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66" name="Google Shape;1266;p213"/>
          <p:cNvSpPr txBox="1">
            <a:spLocks noGrp="1"/>
          </p:cNvSpPr>
          <p:nvPr>
            <p:ph type="subTitle" idx="3"/>
          </p:nvPr>
        </p:nvSpPr>
        <p:spPr>
          <a:xfrm>
            <a:off x="765016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7" name="Google Shape;1267;p213"/>
          <p:cNvSpPr txBox="1">
            <a:spLocks noGrp="1"/>
          </p:cNvSpPr>
          <p:nvPr>
            <p:ph type="sldNum" idx="12"/>
          </p:nvPr>
        </p:nvSpPr>
        <p:spPr>
          <a:xfrm>
            <a:off x="10869405" y="6351634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Content C - 3 Column w/ Icon Spot 1">
  <p:cSld name="12 Content C - 3 Column w/ Icon Spot"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14"/>
          <p:cNvSpPr txBox="1">
            <a:spLocks noGrp="1"/>
          </p:cNvSpPr>
          <p:nvPr>
            <p:ph type="title"/>
          </p:nvPr>
        </p:nvSpPr>
        <p:spPr>
          <a:xfrm>
            <a:off x="749448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270" name="Google Shape;1270;p214"/>
          <p:cNvSpPr txBox="1">
            <a:spLocks noGrp="1"/>
          </p:cNvSpPr>
          <p:nvPr>
            <p:ph type="body" idx="1"/>
          </p:nvPr>
        </p:nvSpPr>
        <p:spPr>
          <a:xfrm>
            <a:off x="762014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71" name="Google Shape;1271;p214"/>
          <p:cNvSpPr txBox="1">
            <a:spLocks noGrp="1"/>
          </p:cNvSpPr>
          <p:nvPr>
            <p:ph type="subTitle" idx="2"/>
          </p:nvPr>
        </p:nvSpPr>
        <p:spPr>
          <a:xfrm>
            <a:off x="765016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214"/>
          <p:cNvSpPr txBox="1">
            <a:spLocks noGrp="1"/>
          </p:cNvSpPr>
          <p:nvPr>
            <p:ph type="body" idx="3"/>
          </p:nvPr>
        </p:nvSpPr>
        <p:spPr>
          <a:xfrm>
            <a:off x="4483692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73" name="Google Shape;1273;p214"/>
          <p:cNvSpPr txBox="1">
            <a:spLocks noGrp="1"/>
          </p:cNvSpPr>
          <p:nvPr>
            <p:ph type="subTitle" idx="4"/>
          </p:nvPr>
        </p:nvSpPr>
        <p:spPr>
          <a:xfrm>
            <a:off x="786283" y="3126633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74" name="Google Shape;1274;p214"/>
          <p:cNvSpPr txBox="1">
            <a:spLocks noGrp="1"/>
          </p:cNvSpPr>
          <p:nvPr>
            <p:ph type="subTitle" idx="5"/>
          </p:nvPr>
        </p:nvSpPr>
        <p:spPr>
          <a:xfrm>
            <a:off x="4495892" y="3126633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75" name="Google Shape;1275;p214"/>
          <p:cNvSpPr txBox="1">
            <a:spLocks noGrp="1"/>
          </p:cNvSpPr>
          <p:nvPr>
            <p:ph type="body" idx="6"/>
          </p:nvPr>
        </p:nvSpPr>
        <p:spPr>
          <a:xfrm>
            <a:off x="8169967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76" name="Google Shape;1276;p214"/>
          <p:cNvSpPr txBox="1">
            <a:spLocks noGrp="1"/>
          </p:cNvSpPr>
          <p:nvPr>
            <p:ph type="subTitle" idx="7"/>
          </p:nvPr>
        </p:nvSpPr>
        <p:spPr>
          <a:xfrm>
            <a:off x="8182169" y="31266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77" name="Google Shape;1277;p214"/>
          <p:cNvSpPr txBox="1">
            <a:spLocks noGrp="1"/>
          </p:cNvSpPr>
          <p:nvPr>
            <p:ph type="sldNum" idx="12"/>
          </p:nvPr>
        </p:nvSpPr>
        <p:spPr>
          <a:xfrm>
            <a:off x="10869405" y="6351634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OBJECT_2_1_1_2_1_1_1_3_1">
    <p:bg>
      <p:bgPr>
        <a:solidFill>
          <a:schemeClr val="dk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215"/>
          <p:cNvSpPr txBox="1">
            <a:spLocks noGrp="1"/>
          </p:cNvSpPr>
          <p:nvPr>
            <p:ph type="sldNum" idx="12"/>
          </p:nvPr>
        </p:nvSpPr>
        <p:spPr>
          <a:xfrm>
            <a:off x="10869405" y="6351634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Blank">
  <p:cSld name="OBJECT_2_1_1_2_1_1_1_3"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95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8" name="Google Shape;1288;p95"/>
          <p:cNvSpPr/>
          <p:nvPr/>
        </p:nvSpPr>
        <p:spPr>
          <a:xfrm>
            <a:off x="-25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itle Slide A - Light" type="title">
  <p:cSld name="TITLE"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16"/>
          <p:cNvSpPr txBox="1">
            <a:spLocks noGrp="1"/>
          </p:cNvSpPr>
          <p:nvPr>
            <p:ph type="ctrTitle"/>
          </p:nvPr>
        </p:nvSpPr>
        <p:spPr>
          <a:xfrm>
            <a:off x="761990" y="1186975"/>
            <a:ext cx="533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91" name="Google Shape;1291;p216"/>
          <p:cNvSpPr txBox="1">
            <a:spLocks noGrp="1"/>
          </p:cNvSpPr>
          <p:nvPr>
            <p:ph type="subTitle" idx="1"/>
          </p:nvPr>
        </p:nvSpPr>
        <p:spPr>
          <a:xfrm>
            <a:off x="762000" y="3835400"/>
            <a:ext cx="61716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292" name="Google Shape;1292;p2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998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3" name="Google Shape;1293;p216"/>
          <p:cNvCxnSpPr/>
          <p:nvPr/>
        </p:nvCxnSpPr>
        <p:spPr>
          <a:xfrm>
            <a:off x="762000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4" name="Google Shape;1294;p216"/>
          <p:cNvSpPr txBox="1">
            <a:spLocks noGrp="1"/>
          </p:cNvSpPr>
          <p:nvPr>
            <p:ph type="subTitle" idx="2"/>
          </p:nvPr>
        </p:nvSpPr>
        <p:spPr>
          <a:xfrm>
            <a:off x="762000" y="5756000"/>
            <a:ext cx="5263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16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6" name="Google Shape;1296;p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594" y="608125"/>
            <a:ext cx="5649581" cy="5640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itle Slide A - Dark">
  <p:cSld name="TITLE_1">
    <p:bg>
      <p:bgPr>
        <a:solidFill>
          <a:schemeClr val="dk1"/>
        </a:solidFill>
        <a:effectLst/>
      </p:bgPr>
    </p:bg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217"/>
          <p:cNvSpPr txBox="1">
            <a:spLocks noGrp="1"/>
          </p:cNvSpPr>
          <p:nvPr>
            <p:ph type="ctrTitle"/>
          </p:nvPr>
        </p:nvSpPr>
        <p:spPr>
          <a:xfrm>
            <a:off x="761991" y="1186975"/>
            <a:ext cx="533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217"/>
          <p:cNvSpPr txBox="1">
            <a:spLocks noGrp="1"/>
          </p:cNvSpPr>
          <p:nvPr>
            <p:ph type="subTitle" idx="1"/>
          </p:nvPr>
        </p:nvSpPr>
        <p:spPr>
          <a:xfrm>
            <a:off x="762000" y="3835400"/>
            <a:ext cx="61716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300" name="Google Shape;1300;p2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0" y="609606"/>
            <a:ext cx="2557623" cy="4068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1" name="Google Shape;1301;p217"/>
          <p:cNvCxnSpPr/>
          <p:nvPr/>
        </p:nvCxnSpPr>
        <p:spPr>
          <a:xfrm>
            <a:off x="762000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2" name="Google Shape;1302;p217"/>
          <p:cNvSpPr txBox="1">
            <a:spLocks noGrp="1"/>
          </p:cNvSpPr>
          <p:nvPr>
            <p:ph type="subTitle" idx="2"/>
          </p:nvPr>
        </p:nvSpPr>
        <p:spPr>
          <a:xfrm>
            <a:off x="762000" y="5756000"/>
            <a:ext cx="5263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217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04" name="Google Shape;1304;p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595" y="608138"/>
            <a:ext cx="5649581" cy="5640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itle Slide B - Light">
  <p:cSld name="TITLE_2"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218"/>
          <p:cNvSpPr txBox="1">
            <a:spLocks noGrp="1"/>
          </p:cNvSpPr>
          <p:nvPr>
            <p:ph type="ctrTitle"/>
          </p:nvPr>
        </p:nvSpPr>
        <p:spPr>
          <a:xfrm>
            <a:off x="761991" y="1186975"/>
            <a:ext cx="533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07" name="Google Shape;1307;p218"/>
          <p:cNvSpPr txBox="1">
            <a:spLocks noGrp="1"/>
          </p:cNvSpPr>
          <p:nvPr>
            <p:ph type="subTitle" idx="1"/>
          </p:nvPr>
        </p:nvSpPr>
        <p:spPr>
          <a:xfrm>
            <a:off x="762000" y="3835400"/>
            <a:ext cx="61716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308" name="Google Shape;1308;p2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998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9" name="Google Shape;1309;p218"/>
          <p:cNvCxnSpPr/>
          <p:nvPr/>
        </p:nvCxnSpPr>
        <p:spPr>
          <a:xfrm>
            <a:off x="762000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0" name="Google Shape;1310;p218"/>
          <p:cNvSpPr txBox="1">
            <a:spLocks noGrp="1"/>
          </p:cNvSpPr>
          <p:nvPr>
            <p:ph type="subTitle" idx="2"/>
          </p:nvPr>
        </p:nvSpPr>
        <p:spPr>
          <a:xfrm>
            <a:off x="762000" y="5756000"/>
            <a:ext cx="5263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11" name="Google Shape;1311;p218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itle Slide B - Dark">
  <p:cSld name="TITLE_1_1">
    <p:bg>
      <p:bgPr>
        <a:solidFill>
          <a:schemeClr val="dk1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19"/>
          <p:cNvSpPr txBox="1">
            <a:spLocks noGrp="1"/>
          </p:cNvSpPr>
          <p:nvPr>
            <p:ph type="ctrTitle"/>
          </p:nvPr>
        </p:nvSpPr>
        <p:spPr>
          <a:xfrm>
            <a:off x="761991" y="1186975"/>
            <a:ext cx="533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14" name="Google Shape;1314;p219"/>
          <p:cNvSpPr txBox="1">
            <a:spLocks noGrp="1"/>
          </p:cNvSpPr>
          <p:nvPr>
            <p:ph type="subTitle" idx="1"/>
          </p:nvPr>
        </p:nvSpPr>
        <p:spPr>
          <a:xfrm>
            <a:off x="762000" y="3835400"/>
            <a:ext cx="61716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315" name="Google Shape;1315;p2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0" y="609606"/>
            <a:ext cx="2557623" cy="4068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6" name="Google Shape;1316;p219"/>
          <p:cNvCxnSpPr/>
          <p:nvPr/>
        </p:nvCxnSpPr>
        <p:spPr>
          <a:xfrm>
            <a:off x="762000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7" name="Google Shape;1317;p219"/>
          <p:cNvSpPr txBox="1">
            <a:spLocks noGrp="1"/>
          </p:cNvSpPr>
          <p:nvPr>
            <p:ph type="subTitle" idx="2"/>
          </p:nvPr>
        </p:nvSpPr>
        <p:spPr>
          <a:xfrm>
            <a:off x="762000" y="5756000"/>
            <a:ext cx="5263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219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hite">
  <p:cSld name="Quote White">
    <p:bg>
      <p:bgPr>
        <a:solidFill>
          <a:srgbClr val="6CA6BB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57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57"/>
          <p:cNvSpPr txBox="1">
            <a:spLocks noGrp="1"/>
          </p:cNvSpPr>
          <p:nvPr>
            <p:ph type="body" idx="1"/>
          </p:nvPr>
        </p:nvSpPr>
        <p:spPr>
          <a:xfrm>
            <a:off x="460980" y="4467420"/>
            <a:ext cx="60933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>
                <a:solidFill>
                  <a:schemeClr val="accent3"/>
                </a:solidFill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357"/>
          <p:cNvSpPr txBox="1">
            <a:spLocks noGrp="1"/>
          </p:cNvSpPr>
          <p:nvPr>
            <p:ph type="body" idx="2"/>
          </p:nvPr>
        </p:nvSpPr>
        <p:spPr>
          <a:xfrm>
            <a:off x="460980" y="1315763"/>
            <a:ext cx="6093300" cy="2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">
  <p:cSld name="OBJECT_1">
    <p:bg>
      <p:bgPr>
        <a:solidFill>
          <a:schemeClr val="lt1"/>
        </a:solidFill>
        <a:effectLst/>
      </p:bgPr>
    </p:bg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0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321" name="Google Shape;1321;p220"/>
          <p:cNvSpPr txBox="1">
            <a:spLocks noGrp="1"/>
          </p:cNvSpPr>
          <p:nvPr>
            <p:ph type="subTitle" idx="1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220"/>
          <p:cNvSpPr txBox="1">
            <a:spLocks noGrp="1"/>
          </p:cNvSpPr>
          <p:nvPr>
            <p:ph type="body" idx="2"/>
          </p:nvPr>
        </p:nvSpPr>
        <p:spPr>
          <a:xfrm>
            <a:off x="762000" y="1988833"/>
            <a:ext cx="10662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sz="24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23" name="Google Shape;1323;p220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Content A - Basic White 1">
  <p:cSld name="OBJECT_1_1">
    <p:bg>
      <p:bgPr>
        <a:solidFill>
          <a:srgbClr val="FFFFFF"/>
        </a:soli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221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326" name="Google Shape;1326;p221"/>
          <p:cNvSpPr txBox="1">
            <a:spLocks noGrp="1"/>
          </p:cNvSpPr>
          <p:nvPr>
            <p:ph type="subTitle" idx="1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221"/>
          <p:cNvSpPr txBox="1">
            <a:spLocks noGrp="1"/>
          </p:cNvSpPr>
          <p:nvPr>
            <p:ph type="body" idx="2"/>
          </p:nvPr>
        </p:nvSpPr>
        <p:spPr>
          <a:xfrm>
            <a:off x="762000" y="1988833"/>
            <a:ext cx="10662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28" name="Google Shape;1328;p221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Content B - 2 Column">
  <p:cSld name="OBJECT_2_1_1_1_2_1"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222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331" name="Google Shape;1331;p222"/>
          <p:cNvSpPr txBox="1">
            <a:spLocks noGrp="1"/>
          </p:cNvSpPr>
          <p:nvPr>
            <p:ph type="subTitle" idx="1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1332" name="Google Shape;1332;p222"/>
          <p:cNvCxnSpPr/>
          <p:nvPr/>
        </p:nvCxnSpPr>
        <p:spPr>
          <a:xfrm>
            <a:off x="6100084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1333" name="Google Shape;1333;p222"/>
          <p:cNvSpPr txBox="1">
            <a:spLocks noGrp="1"/>
          </p:cNvSpPr>
          <p:nvPr>
            <p:ph type="body" idx="2"/>
          </p:nvPr>
        </p:nvSpPr>
        <p:spPr>
          <a:xfrm>
            <a:off x="762000" y="2691865"/>
            <a:ext cx="45201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34" name="Google Shape;1334;p222"/>
          <p:cNvSpPr txBox="1">
            <a:spLocks noGrp="1"/>
          </p:cNvSpPr>
          <p:nvPr>
            <p:ph type="body" idx="3"/>
          </p:nvPr>
        </p:nvSpPr>
        <p:spPr>
          <a:xfrm>
            <a:off x="6918200" y="2691865"/>
            <a:ext cx="45201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35" name="Google Shape;1335;p222"/>
          <p:cNvSpPr txBox="1">
            <a:spLocks noGrp="1"/>
          </p:cNvSpPr>
          <p:nvPr>
            <p:ph type="subTitle" idx="4"/>
          </p:nvPr>
        </p:nvSpPr>
        <p:spPr>
          <a:xfrm>
            <a:off x="796013" y="1970333"/>
            <a:ext cx="44856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36" name="Google Shape;1336;p222"/>
          <p:cNvSpPr txBox="1">
            <a:spLocks noGrp="1"/>
          </p:cNvSpPr>
          <p:nvPr>
            <p:ph type="subTitle" idx="5"/>
          </p:nvPr>
        </p:nvSpPr>
        <p:spPr>
          <a:xfrm>
            <a:off x="6935300" y="1970333"/>
            <a:ext cx="44862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37" name="Google Shape;1337;p222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Content B - 2 Column w/ Icon Spot">
  <p:cSld name="OBJECT_2_1_1_2_1_1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223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340" name="Google Shape;1340;p223"/>
          <p:cNvSpPr txBox="1">
            <a:spLocks noGrp="1"/>
          </p:cNvSpPr>
          <p:nvPr>
            <p:ph type="body" idx="1"/>
          </p:nvPr>
        </p:nvSpPr>
        <p:spPr>
          <a:xfrm>
            <a:off x="762000" y="3986900"/>
            <a:ext cx="45201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41" name="Google Shape;1341;p223"/>
          <p:cNvSpPr txBox="1">
            <a:spLocks noGrp="1"/>
          </p:cNvSpPr>
          <p:nvPr>
            <p:ph type="subTitle" idx="2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2" name="Google Shape;1342;p223"/>
          <p:cNvSpPr txBox="1">
            <a:spLocks noGrp="1"/>
          </p:cNvSpPr>
          <p:nvPr>
            <p:ph type="body" idx="3"/>
          </p:nvPr>
        </p:nvSpPr>
        <p:spPr>
          <a:xfrm>
            <a:off x="6933667" y="3986900"/>
            <a:ext cx="44964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43" name="Google Shape;1343;p223"/>
          <p:cNvSpPr txBox="1">
            <a:spLocks noGrp="1"/>
          </p:cNvSpPr>
          <p:nvPr>
            <p:ph type="subTitle" idx="4"/>
          </p:nvPr>
        </p:nvSpPr>
        <p:spPr>
          <a:xfrm>
            <a:off x="796013" y="3126633"/>
            <a:ext cx="44856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223"/>
          <p:cNvSpPr txBox="1">
            <a:spLocks noGrp="1"/>
          </p:cNvSpPr>
          <p:nvPr>
            <p:ph type="subTitle" idx="5"/>
          </p:nvPr>
        </p:nvSpPr>
        <p:spPr>
          <a:xfrm>
            <a:off x="6950677" y="3126633"/>
            <a:ext cx="44625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1345" name="Google Shape;1345;p223"/>
          <p:cNvCxnSpPr/>
          <p:nvPr/>
        </p:nvCxnSpPr>
        <p:spPr>
          <a:xfrm>
            <a:off x="6100118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1346" name="Google Shape;1346;p223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Content C - 3 Column">
  <p:cSld name="OBJECT_2_1_1_1_2"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224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349" name="Google Shape;1349;p224"/>
          <p:cNvSpPr txBox="1">
            <a:spLocks noGrp="1"/>
          </p:cNvSpPr>
          <p:nvPr>
            <p:ph type="subTitle" idx="1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1350" name="Google Shape;1350;p224"/>
          <p:cNvCxnSpPr/>
          <p:nvPr/>
        </p:nvCxnSpPr>
        <p:spPr>
          <a:xfrm>
            <a:off x="7935881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351" name="Google Shape;1351;p224"/>
          <p:cNvCxnSpPr/>
          <p:nvPr/>
        </p:nvCxnSpPr>
        <p:spPr>
          <a:xfrm>
            <a:off x="4237618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1352" name="Google Shape;1352;p224"/>
          <p:cNvSpPr txBox="1">
            <a:spLocks noGrp="1"/>
          </p:cNvSpPr>
          <p:nvPr>
            <p:ph type="body" idx="2"/>
          </p:nvPr>
        </p:nvSpPr>
        <p:spPr>
          <a:xfrm>
            <a:off x="7620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53" name="Google Shape;1353;p224"/>
          <p:cNvSpPr txBox="1">
            <a:spLocks noGrp="1"/>
          </p:cNvSpPr>
          <p:nvPr>
            <p:ph type="body" idx="3"/>
          </p:nvPr>
        </p:nvSpPr>
        <p:spPr>
          <a:xfrm>
            <a:off x="44836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54" name="Google Shape;1354;p224"/>
          <p:cNvSpPr txBox="1">
            <a:spLocks noGrp="1"/>
          </p:cNvSpPr>
          <p:nvPr>
            <p:ph type="body" idx="4"/>
          </p:nvPr>
        </p:nvSpPr>
        <p:spPr>
          <a:xfrm>
            <a:off x="81698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55" name="Google Shape;1355;p224"/>
          <p:cNvSpPr txBox="1">
            <a:spLocks noGrp="1"/>
          </p:cNvSpPr>
          <p:nvPr>
            <p:ph type="subTitle" idx="5"/>
          </p:nvPr>
        </p:nvSpPr>
        <p:spPr>
          <a:xfrm>
            <a:off x="786267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56" name="Google Shape;1356;p224"/>
          <p:cNvSpPr txBox="1">
            <a:spLocks noGrp="1"/>
          </p:cNvSpPr>
          <p:nvPr>
            <p:ph type="subTitle" idx="6"/>
          </p:nvPr>
        </p:nvSpPr>
        <p:spPr>
          <a:xfrm>
            <a:off x="4495800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57" name="Google Shape;1357;p224"/>
          <p:cNvSpPr txBox="1">
            <a:spLocks noGrp="1"/>
          </p:cNvSpPr>
          <p:nvPr>
            <p:ph type="subTitle" idx="7"/>
          </p:nvPr>
        </p:nvSpPr>
        <p:spPr>
          <a:xfrm>
            <a:off x="8182000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58" name="Google Shape;1358;p224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Content C - 3 Column w/ Icon Spot">
  <p:cSld name="OBJECT_2_1_1_2_1"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225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361" name="Google Shape;1361;p225"/>
          <p:cNvSpPr txBox="1">
            <a:spLocks noGrp="1"/>
          </p:cNvSpPr>
          <p:nvPr>
            <p:ph type="body" idx="1"/>
          </p:nvPr>
        </p:nvSpPr>
        <p:spPr>
          <a:xfrm>
            <a:off x="762000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62" name="Google Shape;1362;p225"/>
          <p:cNvSpPr txBox="1">
            <a:spLocks noGrp="1"/>
          </p:cNvSpPr>
          <p:nvPr>
            <p:ph type="subTitle" idx="2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3" name="Google Shape;1363;p225"/>
          <p:cNvSpPr txBox="1">
            <a:spLocks noGrp="1"/>
          </p:cNvSpPr>
          <p:nvPr>
            <p:ph type="body" idx="3"/>
          </p:nvPr>
        </p:nvSpPr>
        <p:spPr>
          <a:xfrm>
            <a:off x="4483600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64" name="Google Shape;1364;p225"/>
          <p:cNvSpPr txBox="1">
            <a:spLocks noGrp="1"/>
          </p:cNvSpPr>
          <p:nvPr>
            <p:ph type="subTitle" idx="4"/>
          </p:nvPr>
        </p:nvSpPr>
        <p:spPr>
          <a:xfrm>
            <a:off x="786267" y="3126633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65" name="Google Shape;1365;p225"/>
          <p:cNvSpPr txBox="1">
            <a:spLocks noGrp="1"/>
          </p:cNvSpPr>
          <p:nvPr>
            <p:ph type="subTitle" idx="5"/>
          </p:nvPr>
        </p:nvSpPr>
        <p:spPr>
          <a:xfrm>
            <a:off x="4495800" y="3126633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66" name="Google Shape;1366;p225"/>
          <p:cNvSpPr txBox="1">
            <a:spLocks noGrp="1"/>
          </p:cNvSpPr>
          <p:nvPr>
            <p:ph type="body" idx="6"/>
          </p:nvPr>
        </p:nvSpPr>
        <p:spPr>
          <a:xfrm>
            <a:off x="8169800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67" name="Google Shape;1367;p225"/>
          <p:cNvSpPr txBox="1">
            <a:spLocks noGrp="1"/>
          </p:cNvSpPr>
          <p:nvPr>
            <p:ph type="subTitle" idx="7"/>
          </p:nvPr>
        </p:nvSpPr>
        <p:spPr>
          <a:xfrm>
            <a:off x="8182000" y="31266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1368" name="Google Shape;1368;p225"/>
          <p:cNvCxnSpPr/>
          <p:nvPr/>
        </p:nvCxnSpPr>
        <p:spPr>
          <a:xfrm>
            <a:off x="7935881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369" name="Google Shape;1369;p225"/>
          <p:cNvCxnSpPr/>
          <p:nvPr/>
        </p:nvCxnSpPr>
        <p:spPr>
          <a:xfrm>
            <a:off x="4237618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1370" name="Google Shape;1370;p225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Content C - 3 Column Cards">
  <p:cSld name="OBJECT_2_1_1_1_1_1"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226"/>
          <p:cNvSpPr/>
          <p:nvPr/>
        </p:nvSpPr>
        <p:spPr>
          <a:xfrm>
            <a:off x="7982000" y="1825633"/>
            <a:ext cx="36003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26"/>
          <p:cNvSpPr/>
          <p:nvPr/>
        </p:nvSpPr>
        <p:spPr>
          <a:xfrm>
            <a:off x="4295733" y="1825633"/>
            <a:ext cx="36003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26"/>
          <p:cNvSpPr/>
          <p:nvPr/>
        </p:nvSpPr>
        <p:spPr>
          <a:xfrm>
            <a:off x="609600" y="1825633"/>
            <a:ext cx="36003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26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376" name="Google Shape;1376;p226"/>
          <p:cNvSpPr txBox="1">
            <a:spLocks noGrp="1"/>
          </p:cNvSpPr>
          <p:nvPr>
            <p:ph type="body" idx="1"/>
          </p:nvPr>
        </p:nvSpPr>
        <p:spPr>
          <a:xfrm>
            <a:off x="7620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77" name="Google Shape;1377;p226"/>
          <p:cNvSpPr txBox="1">
            <a:spLocks noGrp="1"/>
          </p:cNvSpPr>
          <p:nvPr>
            <p:ph type="subTitle" idx="2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78" name="Google Shape;1378;p226"/>
          <p:cNvSpPr txBox="1">
            <a:spLocks noGrp="1"/>
          </p:cNvSpPr>
          <p:nvPr>
            <p:ph type="body" idx="3"/>
          </p:nvPr>
        </p:nvSpPr>
        <p:spPr>
          <a:xfrm>
            <a:off x="44836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79" name="Google Shape;1379;p226"/>
          <p:cNvSpPr txBox="1">
            <a:spLocks noGrp="1"/>
          </p:cNvSpPr>
          <p:nvPr>
            <p:ph type="body" idx="4"/>
          </p:nvPr>
        </p:nvSpPr>
        <p:spPr>
          <a:xfrm>
            <a:off x="81698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80" name="Google Shape;1380;p226"/>
          <p:cNvSpPr txBox="1">
            <a:spLocks noGrp="1"/>
          </p:cNvSpPr>
          <p:nvPr>
            <p:ph type="subTitle" idx="5"/>
          </p:nvPr>
        </p:nvSpPr>
        <p:spPr>
          <a:xfrm>
            <a:off x="786267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81" name="Google Shape;1381;p226"/>
          <p:cNvSpPr txBox="1">
            <a:spLocks noGrp="1"/>
          </p:cNvSpPr>
          <p:nvPr>
            <p:ph type="subTitle" idx="6"/>
          </p:nvPr>
        </p:nvSpPr>
        <p:spPr>
          <a:xfrm>
            <a:off x="4495800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82" name="Google Shape;1382;p226"/>
          <p:cNvSpPr txBox="1">
            <a:spLocks noGrp="1"/>
          </p:cNvSpPr>
          <p:nvPr>
            <p:ph type="subTitle" idx="7"/>
          </p:nvPr>
        </p:nvSpPr>
        <p:spPr>
          <a:xfrm>
            <a:off x="8182000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83" name="Google Shape;1383;p226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Content D - Card Right">
  <p:cSld name="OBJECT_2"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227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386" name="Google Shape;1386;p227"/>
          <p:cNvSpPr/>
          <p:nvPr/>
        </p:nvSpPr>
        <p:spPr>
          <a:xfrm>
            <a:off x="6025733" y="1825633"/>
            <a:ext cx="55566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27"/>
          <p:cNvSpPr txBox="1">
            <a:spLocks noGrp="1"/>
          </p:cNvSpPr>
          <p:nvPr>
            <p:ph type="body" idx="1"/>
          </p:nvPr>
        </p:nvSpPr>
        <p:spPr>
          <a:xfrm>
            <a:off x="762000" y="1988833"/>
            <a:ext cx="4356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88" name="Google Shape;1388;p227"/>
          <p:cNvSpPr txBox="1">
            <a:spLocks noGrp="1"/>
          </p:cNvSpPr>
          <p:nvPr>
            <p:ph type="body" idx="2"/>
          </p:nvPr>
        </p:nvSpPr>
        <p:spPr>
          <a:xfrm>
            <a:off x="6166267" y="1988833"/>
            <a:ext cx="52452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89" name="Google Shape;1389;p227"/>
          <p:cNvSpPr txBox="1">
            <a:spLocks noGrp="1"/>
          </p:cNvSpPr>
          <p:nvPr>
            <p:ph type="subTitle" idx="3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90" name="Google Shape;1390;p227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Content D - Card Left">
  <p:cSld name="OBJECT_2_2"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228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393" name="Google Shape;1393;p228"/>
          <p:cNvSpPr/>
          <p:nvPr/>
        </p:nvSpPr>
        <p:spPr>
          <a:xfrm>
            <a:off x="609600" y="1825633"/>
            <a:ext cx="55566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228"/>
          <p:cNvSpPr txBox="1">
            <a:spLocks noGrp="1"/>
          </p:cNvSpPr>
          <p:nvPr>
            <p:ph type="body" idx="1"/>
          </p:nvPr>
        </p:nvSpPr>
        <p:spPr>
          <a:xfrm>
            <a:off x="7074200" y="1988833"/>
            <a:ext cx="4356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95" name="Google Shape;1395;p228"/>
          <p:cNvSpPr txBox="1">
            <a:spLocks noGrp="1"/>
          </p:cNvSpPr>
          <p:nvPr>
            <p:ph type="body" idx="2"/>
          </p:nvPr>
        </p:nvSpPr>
        <p:spPr>
          <a:xfrm>
            <a:off x="759384" y="1988833"/>
            <a:ext cx="52452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96" name="Google Shape;1396;p228"/>
          <p:cNvSpPr txBox="1">
            <a:spLocks noGrp="1"/>
          </p:cNvSpPr>
          <p:nvPr>
            <p:ph type="subTitle" idx="3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228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Content D - Card Large">
  <p:cSld name="OBJECT_2_1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229"/>
          <p:cNvSpPr/>
          <p:nvPr/>
        </p:nvSpPr>
        <p:spPr>
          <a:xfrm>
            <a:off x="609600" y="1825633"/>
            <a:ext cx="109725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29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401" name="Google Shape;1401;p229"/>
          <p:cNvSpPr txBox="1">
            <a:spLocks noGrp="1"/>
          </p:cNvSpPr>
          <p:nvPr>
            <p:ph type="body" idx="1"/>
          </p:nvPr>
        </p:nvSpPr>
        <p:spPr>
          <a:xfrm>
            <a:off x="762000" y="1988833"/>
            <a:ext cx="10662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02" name="Google Shape;1402;p229"/>
          <p:cNvSpPr txBox="1">
            <a:spLocks noGrp="1"/>
          </p:cNvSpPr>
          <p:nvPr>
            <p:ph type="subTitle" idx="2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3" name="Google Shape;1403;p229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Content D - Card Quad">
  <p:cSld name="OBJECT_2_1_1"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230"/>
          <p:cNvSpPr/>
          <p:nvPr/>
        </p:nvSpPr>
        <p:spPr>
          <a:xfrm>
            <a:off x="6163100" y="4147599"/>
            <a:ext cx="54162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30"/>
          <p:cNvSpPr/>
          <p:nvPr/>
        </p:nvSpPr>
        <p:spPr>
          <a:xfrm>
            <a:off x="609600" y="4147599"/>
            <a:ext cx="54162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30"/>
          <p:cNvSpPr/>
          <p:nvPr/>
        </p:nvSpPr>
        <p:spPr>
          <a:xfrm>
            <a:off x="6163100" y="1825633"/>
            <a:ext cx="54162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30"/>
          <p:cNvSpPr/>
          <p:nvPr/>
        </p:nvSpPr>
        <p:spPr>
          <a:xfrm>
            <a:off x="609600" y="1825633"/>
            <a:ext cx="54162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30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410" name="Google Shape;1410;p230"/>
          <p:cNvSpPr txBox="1">
            <a:spLocks noGrp="1"/>
          </p:cNvSpPr>
          <p:nvPr>
            <p:ph type="subTitle" idx="1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230"/>
          <p:cNvSpPr txBox="1">
            <a:spLocks noGrp="1"/>
          </p:cNvSpPr>
          <p:nvPr>
            <p:ph type="subTitle" idx="2"/>
          </p:nvPr>
        </p:nvSpPr>
        <p:spPr>
          <a:xfrm>
            <a:off x="764900" y="1988833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30"/>
          <p:cNvSpPr txBox="1">
            <a:spLocks noGrp="1"/>
          </p:cNvSpPr>
          <p:nvPr>
            <p:ph type="subTitle" idx="3"/>
          </p:nvPr>
        </p:nvSpPr>
        <p:spPr>
          <a:xfrm>
            <a:off x="6315100" y="1988833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13" name="Google Shape;1413;p230"/>
          <p:cNvSpPr txBox="1">
            <a:spLocks noGrp="1"/>
          </p:cNvSpPr>
          <p:nvPr>
            <p:ph type="subTitle" idx="4"/>
          </p:nvPr>
        </p:nvSpPr>
        <p:spPr>
          <a:xfrm>
            <a:off x="764900" y="4302068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14" name="Google Shape;1414;p230"/>
          <p:cNvSpPr txBox="1">
            <a:spLocks noGrp="1"/>
          </p:cNvSpPr>
          <p:nvPr>
            <p:ph type="subTitle" idx="5"/>
          </p:nvPr>
        </p:nvSpPr>
        <p:spPr>
          <a:xfrm>
            <a:off x="6315100" y="4302068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15" name="Google Shape;1415;p230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1">
  <p:cSld name="OBJECT_2_1_1_2_1_1_1"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231"/>
          <p:cNvSpPr txBox="1">
            <a:spLocks noGrp="1"/>
          </p:cNvSpPr>
          <p:nvPr>
            <p:ph type="title"/>
          </p:nvPr>
        </p:nvSpPr>
        <p:spPr>
          <a:xfrm>
            <a:off x="1676394" y="535625"/>
            <a:ext cx="8839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418" name="Google Shape;1418;p231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2">
  <p:cSld name="OBJECT_2_1_1_2_1_1_1_1">
    <p:bg>
      <p:bgPr>
        <a:solidFill>
          <a:schemeClr val="dk1"/>
        </a:solidFill>
        <a:effectLst/>
      </p:bgPr>
    </p:bg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232"/>
          <p:cNvSpPr txBox="1">
            <a:spLocks noGrp="1"/>
          </p:cNvSpPr>
          <p:nvPr>
            <p:ph type="title"/>
          </p:nvPr>
        </p:nvSpPr>
        <p:spPr>
          <a:xfrm>
            <a:off x="1676394" y="535625"/>
            <a:ext cx="8839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421" name="Google Shape;1421;p232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3">
  <p:cSld name="OBJECT_2_1_1_2_1_1_1_1_1">
    <p:bg>
      <p:bgPr>
        <a:solidFill>
          <a:schemeClr val="accent4"/>
        </a:solidFill>
        <a:effectLst/>
      </p:bgPr>
    </p:bg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33"/>
          <p:cNvSpPr txBox="1">
            <a:spLocks noGrp="1"/>
          </p:cNvSpPr>
          <p:nvPr>
            <p:ph type="title"/>
          </p:nvPr>
        </p:nvSpPr>
        <p:spPr>
          <a:xfrm>
            <a:off x="1676394" y="535625"/>
            <a:ext cx="8839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sz="48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24" name="Google Shape;1424;p233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4">
  <p:cSld name="OBJECT_2_1_1_2_1_1_1_1_1_1">
    <p:bg>
      <p:bgPr>
        <a:solidFill>
          <a:schemeClr val="accent1"/>
        </a:soli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4"/>
          <p:cNvSpPr txBox="1">
            <a:spLocks noGrp="1"/>
          </p:cNvSpPr>
          <p:nvPr>
            <p:ph type="title"/>
          </p:nvPr>
        </p:nvSpPr>
        <p:spPr>
          <a:xfrm>
            <a:off x="1676394" y="535625"/>
            <a:ext cx="8839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sz="48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427" name="Google Shape;1427;p234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28" name="Google Shape;1428;p2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69156" y="6474098"/>
            <a:ext cx="188372" cy="188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1">
  <p:cSld name="OBJECT_2_1_1_2_1_1_1_1_1_1_1">
    <p:bg>
      <p:bgPr>
        <a:solidFill>
          <a:schemeClr val="lt1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235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431" name="Google Shape;1431;p235"/>
          <p:cNvSpPr/>
          <p:nvPr/>
        </p:nvSpPr>
        <p:spPr>
          <a:xfrm>
            <a:off x="11228267" y="0"/>
            <a:ext cx="9756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235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3" name="Google Shape;1433;p235"/>
          <p:cNvSpPr/>
          <p:nvPr/>
        </p:nvSpPr>
        <p:spPr>
          <a:xfrm>
            <a:off x="10207767" y="0"/>
            <a:ext cx="1989600" cy="198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235"/>
          <p:cNvSpPr/>
          <p:nvPr/>
        </p:nvSpPr>
        <p:spPr>
          <a:xfrm rot="10800000">
            <a:off x="10207767" y="4258800"/>
            <a:ext cx="1989600" cy="1989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235"/>
          <p:cNvSpPr/>
          <p:nvPr/>
        </p:nvSpPr>
        <p:spPr>
          <a:xfrm>
            <a:off x="11228267" y="3283200"/>
            <a:ext cx="975600" cy="975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235"/>
          <p:cNvSpPr/>
          <p:nvPr/>
        </p:nvSpPr>
        <p:spPr>
          <a:xfrm rot="-5400000">
            <a:off x="11219767" y="3282967"/>
            <a:ext cx="977700" cy="977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235"/>
          <p:cNvSpPr/>
          <p:nvPr/>
        </p:nvSpPr>
        <p:spPr>
          <a:xfrm>
            <a:off x="8241900" y="975600"/>
            <a:ext cx="481200" cy="48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235"/>
          <p:cNvSpPr/>
          <p:nvPr/>
        </p:nvSpPr>
        <p:spPr>
          <a:xfrm>
            <a:off x="8871100" y="5767200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235"/>
          <p:cNvSpPr/>
          <p:nvPr/>
        </p:nvSpPr>
        <p:spPr>
          <a:xfrm>
            <a:off x="9971233" y="3046667"/>
            <a:ext cx="236400" cy="2364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2">
  <p:cSld name="OBJECT_2_1_1_2_1_1_1_1_1_1_1_1">
    <p:bg>
      <p:bgPr>
        <a:solidFill>
          <a:schemeClr val="lt1"/>
        </a:solidFill>
        <a:effectLst/>
      </p:bgPr>
    </p:bg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36"/>
          <p:cNvSpPr/>
          <p:nvPr/>
        </p:nvSpPr>
        <p:spPr>
          <a:xfrm rot="10800000">
            <a:off x="10362467" y="1989767"/>
            <a:ext cx="865800" cy="86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236"/>
          <p:cNvSpPr/>
          <p:nvPr/>
        </p:nvSpPr>
        <p:spPr>
          <a:xfrm rot="10800000">
            <a:off x="10511267" y="1989600"/>
            <a:ext cx="717000" cy="7167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236"/>
          <p:cNvSpPr/>
          <p:nvPr/>
        </p:nvSpPr>
        <p:spPr>
          <a:xfrm rot="10800000">
            <a:off x="10655833" y="1989633"/>
            <a:ext cx="571800" cy="572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4" name="Google Shape;1444;p236"/>
          <p:cNvCxnSpPr>
            <a:stCxn id="1443" idx="2"/>
          </p:cNvCxnSpPr>
          <p:nvPr/>
        </p:nvCxnSpPr>
        <p:spPr>
          <a:xfrm rot="10800000">
            <a:off x="10655833" y="1981383"/>
            <a:ext cx="0" cy="294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5" name="Google Shape;1445;p236"/>
          <p:cNvCxnSpPr>
            <a:stCxn id="1441" idx="2"/>
          </p:cNvCxnSpPr>
          <p:nvPr/>
        </p:nvCxnSpPr>
        <p:spPr>
          <a:xfrm rot="10800000">
            <a:off x="10362467" y="1983617"/>
            <a:ext cx="0" cy="438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6" name="Google Shape;1446;p236"/>
          <p:cNvCxnSpPr>
            <a:stCxn id="1442" idx="2"/>
          </p:cNvCxnSpPr>
          <p:nvPr/>
        </p:nvCxnSpPr>
        <p:spPr>
          <a:xfrm rot="10800000">
            <a:off x="10511267" y="1983450"/>
            <a:ext cx="0" cy="364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7" name="Google Shape;1447;p236"/>
          <p:cNvCxnSpPr>
            <a:stCxn id="1443" idx="0"/>
          </p:cNvCxnSpPr>
          <p:nvPr/>
        </p:nvCxnSpPr>
        <p:spPr>
          <a:xfrm>
            <a:off x="10941733" y="2561733"/>
            <a:ext cx="32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8" name="Google Shape;1448;p236"/>
          <p:cNvCxnSpPr>
            <a:stCxn id="1442" idx="0"/>
          </p:cNvCxnSpPr>
          <p:nvPr/>
        </p:nvCxnSpPr>
        <p:spPr>
          <a:xfrm>
            <a:off x="10869767" y="27063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9" name="Google Shape;1449;p236"/>
          <p:cNvCxnSpPr>
            <a:stCxn id="1441" idx="0"/>
          </p:cNvCxnSpPr>
          <p:nvPr/>
        </p:nvCxnSpPr>
        <p:spPr>
          <a:xfrm>
            <a:off x="10795367" y="2855267"/>
            <a:ext cx="456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0" name="Google Shape;1450;p236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451" name="Google Shape;1451;p236"/>
          <p:cNvSpPr/>
          <p:nvPr/>
        </p:nvSpPr>
        <p:spPr>
          <a:xfrm>
            <a:off x="10252667" y="0"/>
            <a:ext cx="9756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236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3" name="Google Shape;1453;p236"/>
          <p:cNvSpPr/>
          <p:nvPr/>
        </p:nvSpPr>
        <p:spPr>
          <a:xfrm>
            <a:off x="10207767" y="4258800"/>
            <a:ext cx="1989600" cy="1989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236"/>
          <p:cNvSpPr/>
          <p:nvPr/>
        </p:nvSpPr>
        <p:spPr>
          <a:xfrm rot="-5400000">
            <a:off x="10207767" y="0"/>
            <a:ext cx="1989600" cy="1989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236"/>
          <p:cNvSpPr/>
          <p:nvPr/>
        </p:nvSpPr>
        <p:spPr>
          <a:xfrm>
            <a:off x="11228267" y="1989733"/>
            <a:ext cx="9756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236"/>
          <p:cNvSpPr/>
          <p:nvPr/>
        </p:nvSpPr>
        <p:spPr>
          <a:xfrm rot="-5400000">
            <a:off x="11219767" y="1989500"/>
            <a:ext cx="977700" cy="977700"/>
          </a:xfrm>
          <a:prstGeom prst="rtTriangle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p236"/>
          <p:cNvSpPr/>
          <p:nvPr/>
        </p:nvSpPr>
        <p:spPr>
          <a:xfrm>
            <a:off x="9726567" y="5767200"/>
            <a:ext cx="481200" cy="4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236"/>
          <p:cNvSpPr/>
          <p:nvPr/>
        </p:nvSpPr>
        <p:spPr>
          <a:xfrm>
            <a:off x="8871100" y="494400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236"/>
          <p:cNvSpPr/>
          <p:nvPr/>
        </p:nvSpPr>
        <p:spPr>
          <a:xfrm>
            <a:off x="10202400" y="42588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3">
  <p:cSld name="OBJECT_2_1_1_2_1_1_1_1_1_1_1_1_1">
    <p:bg>
      <p:bgPr>
        <a:solidFill>
          <a:schemeClr val="lt1"/>
        </a:solidFill>
        <a:effectLst/>
      </p:bgPr>
    </p:bg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37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462" name="Google Shape;1462;p237"/>
          <p:cNvSpPr/>
          <p:nvPr/>
        </p:nvSpPr>
        <p:spPr>
          <a:xfrm>
            <a:off x="10222833" y="1989600"/>
            <a:ext cx="975600" cy="9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237"/>
          <p:cNvSpPr/>
          <p:nvPr/>
        </p:nvSpPr>
        <p:spPr>
          <a:xfrm>
            <a:off x="11216400" y="2965200"/>
            <a:ext cx="981000" cy="1989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237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5" name="Google Shape;1465;p237"/>
          <p:cNvSpPr/>
          <p:nvPr/>
        </p:nvSpPr>
        <p:spPr>
          <a:xfrm rot="10800000">
            <a:off x="10205083" y="2965200"/>
            <a:ext cx="1989600" cy="198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237"/>
          <p:cNvSpPr/>
          <p:nvPr/>
        </p:nvSpPr>
        <p:spPr>
          <a:xfrm rot="-5400000">
            <a:off x="10207767" y="0"/>
            <a:ext cx="1989600" cy="1989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237"/>
          <p:cNvSpPr/>
          <p:nvPr/>
        </p:nvSpPr>
        <p:spPr>
          <a:xfrm rot="-5400000">
            <a:off x="8289638" y="33"/>
            <a:ext cx="480300" cy="4803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237"/>
          <p:cNvSpPr/>
          <p:nvPr/>
        </p:nvSpPr>
        <p:spPr>
          <a:xfrm>
            <a:off x="11710800" y="5767200"/>
            <a:ext cx="481200" cy="4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237"/>
          <p:cNvSpPr/>
          <p:nvPr/>
        </p:nvSpPr>
        <p:spPr>
          <a:xfrm>
            <a:off x="9726567" y="535633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237"/>
          <p:cNvSpPr/>
          <p:nvPr/>
        </p:nvSpPr>
        <p:spPr>
          <a:xfrm rot="10800000">
            <a:off x="10205083" y="29652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237"/>
          <p:cNvSpPr/>
          <p:nvPr/>
        </p:nvSpPr>
        <p:spPr>
          <a:xfrm rot="-5400000">
            <a:off x="10205083" y="29652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2" name="Google Shape;1472;p237"/>
          <p:cNvCxnSpPr/>
          <p:nvPr/>
        </p:nvCxnSpPr>
        <p:spPr>
          <a:xfrm>
            <a:off x="11374933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3" name="Google Shape;1473;p237"/>
          <p:cNvCxnSpPr/>
          <p:nvPr/>
        </p:nvCxnSpPr>
        <p:spPr>
          <a:xfrm>
            <a:off x="11540867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4" name="Google Shape;1474;p237"/>
          <p:cNvCxnSpPr/>
          <p:nvPr/>
        </p:nvCxnSpPr>
        <p:spPr>
          <a:xfrm>
            <a:off x="11706800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5" name="Google Shape;1475;p237"/>
          <p:cNvCxnSpPr/>
          <p:nvPr/>
        </p:nvCxnSpPr>
        <p:spPr>
          <a:xfrm>
            <a:off x="11872733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6" name="Google Shape;1476;p237"/>
          <p:cNvCxnSpPr/>
          <p:nvPr/>
        </p:nvCxnSpPr>
        <p:spPr>
          <a:xfrm>
            <a:off x="12038667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Dark 1">
  <p:cSld name="OBJECT_2_1_1_2_1_1_1_1_1_1_1_2">
    <p:bg>
      <p:bgPr>
        <a:solidFill>
          <a:schemeClr val="dk1"/>
        </a:solidFill>
        <a:effectLst/>
      </p:bgPr>
    </p:bg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238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DM Sans Medium"/>
              <a:buNone/>
              <a:defRPr sz="6400" i="0" u="none" strike="noStrike" cap="none">
                <a:solidFill>
                  <a:schemeClr val="l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479" name="Google Shape;1479;p238"/>
          <p:cNvSpPr/>
          <p:nvPr/>
        </p:nvSpPr>
        <p:spPr>
          <a:xfrm>
            <a:off x="11228267" y="0"/>
            <a:ext cx="9756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38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1" name="Google Shape;1481;p238"/>
          <p:cNvSpPr/>
          <p:nvPr/>
        </p:nvSpPr>
        <p:spPr>
          <a:xfrm>
            <a:off x="10207767" y="0"/>
            <a:ext cx="1989600" cy="19896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238"/>
          <p:cNvSpPr/>
          <p:nvPr/>
        </p:nvSpPr>
        <p:spPr>
          <a:xfrm rot="10800000">
            <a:off x="10207767" y="4258800"/>
            <a:ext cx="1989600" cy="1989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238"/>
          <p:cNvSpPr/>
          <p:nvPr/>
        </p:nvSpPr>
        <p:spPr>
          <a:xfrm>
            <a:off x="11228267" y="3283200"/>
            <a:ext cx="975600" cy="975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38"/>
          <p:cNvSpPr/>
          <p:nvPr/>
        </p:nvSpPr>
        <p:spPr>
          <a:xfrm rot="-5400000">
            <a:off x="11219767" y="3282967"/>
            <a:ext cx="977700" cy="9777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238"/>
          <p:cNvSpPr/>
          <p:nvPr/>
        </p:nvSpPr>
        <p:spPr>
          <a:xfrm>
            <a:off x="8241900" y="975600"/>
            <a:ext cx="481200" cy="48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238"/>
          <p:cNvSpPr/>
          <p:nvPr/>
        </p:nvSpPr>
        <p:spPr>
          <a:xfrm>
            <a:off x="8871100" y="5767200"/>
            <a:ext cx="481200" cy="4812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38"/>
          <p:cNvSpPr/>
          <p:nvPr/>
        </p:nvSpPr>
        <p:spPr>
          <a:xfrm>
            <a:off x="9971233" y="3046667"/>
            <a:ext cx="236400" cy="2364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Dark 2">
  <p:cSld name="OBJECT_2_1_1_2_1_1_1_1_1_1_1_1_2">
    <p:bg>
      <p:bgPr>
        <a:solidFill>
          <a:schemeClr val="dk1"/>
        </a:solidFill>
        <a:effectLst/>
      </p:bgPr>
    </p:bg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239"/>
          <p:cNvSpPr/>
          <p:nvPr/>
        </p:nvSpPr>
        <p:spPr>
          <a:xfrm rot="10800000">
            <a:off x="10362467" y="1989767"/>
            <a:ext cx="865800" cy="86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239"/>
          <p:cNvSpPr/>
          <p:nvPr/>
        </p:nvSpPr>
        <p:spPr>
          <a:xfrm rot="10800000">
            <a:off x="10511267" y="1989600"/>
            <a:ext cx="717000" cy="7167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239"/>
          <p:cNvSpPr/>
          <p:nvPr/>
        </p:nvSpPr>
        <p:spPr>
          <a:xfrm rot="10800000">
            <a:off x="10655833" y="1989633"/>
            <a:ext cx="571800" cy="572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2" name="Google Shape;1492;p239"/>
          <p:cNvCxnSpPr>
            <a:stCxn id="1491" idx="2"/>
          </p:cNvCxnSpPr>
          <p:nvPr/>
        </p:nvCxnSpPr>
        <p:spPr>
          <a:xfrm rot="10800000">
            <a:off x="10655833" y="1981383"/>
            <a:ext cx="0" cy="29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3" name="Google Shape;1493;p239"/>
          <p:cNvCxnSpPr>
            <a:stCxn id="1489" idx="2"/>
          </p:cNvCxnSpPr>
          <p:nvPr/>
        </p:nvCxnSpPr>
        <p:spPr>
          <a:xfrm rot="10800000">
            <a:off x="10362467" y="1983617"/>
            <a:ext cx="0" cy="43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4" name="Google Shape;1494;p239"/>
          <p:cNvCxnSpPr>
            <a:stCxn id="1490" idx="2"/>
          </p:cNvCxnSpPr>
          <p:nvPr/>
        </p:nvCxnSpPr>
        <p:spPr>
          <a:xfrm rot="10800000">
            <a:off x="10511267" y="1983450"/>
            <a:ext cx="0" cy="36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5" name="Google Shape;1495;p239"/>
          <p:cNvCxnSpPr>
            <a:stCxn id="1491" idx="0"/>
          </p:cNvCxnSpPr>
          <p:nvPr/>
        </p:nvCxnSpPr>
        <p:spPr>
          <a:xfrm>
            <a:off x="10941733" y="2561733"/>
            <a:ext cx="32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6" name="Google Shape;1496;p239"/>
          <p:cNvCxnSpPr>
            <a:stCxn id="1490" idx="0"/>
          </p:cNvCxnSpPr>
          <p:nvPr/>
        </p:nvCxnSpPr>
        <p:spPr>
          <a:xfrm>
            <a:off x="10869767" y="27063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7" name="Google Shape;1497;p239"/>
          <p:cNvCxnSpPr>
            <a:stCxn id="1489" idx="0"/>
          </p:cNvCxnSpPr>
          <p:nvPr/>
        </p:nvCxnSpPr>
        <p:spPr>
          <a:xfrm>
            <a:off x="10795367" y="2855267"/>
            <a:ext cx="45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8" name="Google Shape;1498;p239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DM Sans Medium"/>
              <a:buNone/>
              <a:defRPr sz="64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499" name="Google Shape;1499;p239"/>
          <p:cNvSpPr/>
          <p:nvPr/>
        </p:nvSpPr>
        <p:spPr>
          <a:xfrm>
            <a:off x="10252667" y="0"/>
            <a:ext cx="9756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239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1" name="Google Shape;1501;p239"/>
          <p:cNvSpPr/>
          <p:nvPr/>
        </p:nvSpPr>
        <p:spPr>
          <a:xfrm>
            <a:off x="10207767" y="4258800"/>
            <a:ext cx="1989600" cy="1989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239"/>
          <p:cNvSpPr/>
          <p:nvPr/>
        </p:nvSpPr>
        <p:spPr>
          <a:xfrm rot="-5400000">
            <a:off x="10207767" y="0"/>
            <a:ext cx="1989600" cy="19896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239"/>
          <p:cNvSpPr/>
          <p:nvPr/>
        </p:nvSpPr>
        <p:spPr>
          <a:xfrm>
            <a:off x="11228267" y="1989733"/>
            <a:ext cx="9756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239"/>
          <p:cNvSpPr/>
          <p:nvPr/>
        </p:nvSpPr>
        <p:spPr>
          <a:xfrm rot="-5400000">
            <a:off x="11219767" y="1989500"/>
            <a:ext cx="977700" cy="977700"/>
          </a:xfrm>
          <a:prstGeom prst="rtTriangle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239"/>
          <p:cNvSpPr/>
          <p:nvPr/>
        </p:nvSpPr>
        <p:spPr>
          <a:xfrm>
            <a:off x="9726567" y="5767200"/>
            <a:ext cx="481200" cy="481200"/>
          </a:xfrm>
          <a:prstGeom prst="rect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239"/>
          <p:cNvSpPr/>
          <p:nvPr/>
        </p:nvSpPr>
        <p:spPr>
          <a:xfrm>
            <a:off x="8871100" y="494400"/>
            <a:ext cx="481200" cy="4812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239"/>
          <p:cNvSpPr/>
          <p:nvPr/>
        </p:nvSpPr>
        <p:spPr>
          <a:xfrm>
            <a:off x="10202400" y="42588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1949214047f_0_29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1949214047f_0_29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Char char="▪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/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g1949214047f_0_29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02">
  <p:cSld name="Headline 02">
    <p:bg>
      <p:bgPr>
        <a:solidFill>
          <a:schemeClr val="accent2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59" descr="A picture containing light, black, large, whit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59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16" name="Google Shape;116;p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980" y="6348390"/>
            <a:ext cx="1358350" cy="211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Dark 3">
  <p:cSld name="OBJECT_2_1_1_2_1_1_1_1_1_1_1_1_1_1">
    <p:bg>
      <p:bgPr>
        <a:solidFill>
          <a:schemeClr val="dk1"/>
        </a:solidFill>
        <a:effectLst/>
      </p:bgPr>
    </p:bg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240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DM Sans Medium"/>
              <a:buNone/>
              <a:defRPr sz="64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510" name="Google Shape;1510;p240"/>
          <p:cNvSpPr/>
          <p:nvPr/>
        </p:nvSpPr>
        <p:spPr>
          <a:xfrm>
            <a:off x="10222833" y="1989600"/>
            <a:ext cx="9756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240"/>
          <p:cNvSpPr/>
          <p:nvPr/>
        </p:nvSpPr>
        <p:spPr>
          <a:xfrm>
            <a:off x="11216400" y="2965200"/>
            <a:ext cx="981000" cy="1989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240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3" name="Google Shape;1513;p240"/>
          <p:cNvSpPr/>
          <p:nvPr/>
        </p:nvSpPr>
        <p:spPr>
          <a:xfrm rot="10800000">
            <a:off x="10205083" y="2965200"/>
            <a:ext cx="1989600" cy="1989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240"/>
          <p:cNvSpPr/>
          <p:nvPr/>
        </p:nvSpPr>
        <p:spPr>
          <a:xfrm rot="-5400000">
            <a:off x="10207767" y="0"/>
            <a:ext cx="1989600" cy="19896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240"/>
          <p:cNvSpPr/>
          <p:nvPr/>
        </p:nvSpPr>
        <p:spPr>
          <a:xfrm rot="-5400000">
            <a:off x="8289638" y="33"/>
            <a:ext cx="480300" cy="4803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240"/>
          <p:cNvSpPr/>
          <p:nvPr/>
        </p:nvSpPr>
        <p:spPr>
          <a:xfrm>
            <a:off x="11710800" y="5767200"/>
            <a:ext cx="481200" cy="4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240"/>
          <p:cNvSpPr/>
          <p:nvPr/>
        </p:nvSpPr>
        <p:spPr>
          <a:xfrm>
            <a:off x="9726567" y="535633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240"/>
          <p:cNvSpPr/>
          <p:nvPr/>
        </p:nvSpPr>
        <p:spPr>
          <a:xfrm rot="10800000">
            <a:off x="10205083" y="29652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240"/>
          <p:cNvSpPr/>
          <p:nvPr/>
        </p:nvSpPr>
        <p:spPr>
          <a:xfrm rot="-5400000">
            <a:off x="10205083" y="29652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0" name="Google Shape;1520;p240"/>
          <p:cNvCxnSpPr/>
          <p:nvPr/>
        </p:nvCxnSpPr>
        <p:spPr>
          <a:xfrm>
            <a:off x="11374933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1" name="Google Shape;1521;p240"/>
          <p:cNvCxnSpPr/>
          <p:nvPr/>
        </p:nvCxnSpPr>
        <p:spPr>
          <a:xfrm>
            <a:off x="11540867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2" name="Google Shape;1522;p240"/>
          <p:cNvCxnSpPr/>
          <p:nvPr/>
        </p:nvCxnSpPr>
        <p:spPr>
          <a:xfrm>
            <a:off x="11706800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3" name="Google Shape;1523;p240"/>
          <p:cNvCxnSpPr/>
          <p:nvPr/>
        </p:nvCxnSpPr>
        <p:spPr>
          <a:xfrm>
            <a:off x="11872733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4" name="Google Shape;1524;p240"/>
          <p:cNvCxnSpPr/>
          <p:nvPr/>
        </p:nvCxnSpPr>
        <p:spPr>
          <a:xfrm>
            <a:off x="12038667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 - Closing Light">
  <p:cSld name="OBJECT_2_1_1_2_1_1_1_2"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2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967" y="2819733"/>
            <a:ext cx="6145024" cy="974022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241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 - Closing Dark">
  <p:cSld name="OBJECT_2_1_1_2_1_1_1_1_2">
    <p:bg>
      <p:bgPr>
        <a:solidFill>
          <a:schemeClr val="dk1"/>
        </a:solidFill>
        <a:effectLst/>
      </p:bgPr>
    </p:bg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9" name="Google Shape;1529;p2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951" y="2819748"/>
            <a:ext cx="6145026" cy="977545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p242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2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24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534" name="Google Shape;1534;p2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25" tIns="121925" rIns="121925" bIns="1219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244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wo Column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45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cxnSp>
        <p:nvCxnSpPr>
          <p:cNvPr id="1539" name="Google Shape;1539;p245"/>
          <p:cNvCxnSpPr/>
          <p:nvPr/>
        </p:nvCxnSpPr>
        <p:spPr>
          <a:xfrm>
            <a:off x="5968778" y="1585913"/>
            <a:ext cx="0" cy="45903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0" name="Google Shape;1540;p245"/>
          <p:cNvSpPr txBox="1">
            <a:spLocks noGrp="1"/>
          </p:cNvSpPr>
          <p:nvPr>
            <p:ph type="body" idx="1"/>
          </p:nvPr>
        </p:nvSpPr>
        <p:spPr>
          <a:xfrm>
            <a:off x="460864" y="2280402"/>
            <a:ext cx="5398200" cy="3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Char char="•"/>
              <a:defRPr sz="2400"/>
            </a:lvl1pPr>
            <a:lvl2pPr marL="914400" lvl="1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92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3pPr>
            <a:lvl4pPr marL="182880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541" name="Google Shape;1541;p245"/>
          <p:cNvSpPr txBox="1">
            <a:spLocks noGrp="1"/>
          </p:cNvSpPr>
          <p:nvPr>
            <p:ph type="subTitle" idx="2"/>
          </p:nvPr>
        </p:nvSpPr>
        <p:spPr>
          <a:xfrm>
            <a:off x="460860" y="1681000"/>
            <a:ext cx="53646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542" name="Google Shape;1542;p245"/>
          <p:cNvSpPr txBox="1">
            <a:spLocks noGrp="1"/>
          </p:cNvSpPr>
          <p:nvPr>
            <p:ph type="body" idx="3"/>
          </p:nvPr>
        </p:nvSpPr>
        <p:spPr>
          <a:xfrm>
            <a:off x="6319673" y="2280402"/>
            <a:ext cx="5398200" cy="3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Char char="•"/>
              <a:defRPr sz="2400"/>
            </a:lvl1pPr>
            <a:lvl2pPr marL="914400" lvl="1" indent="-3492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2000"/>
            </a:lvl2pPr>
            <a:lvl3pPr marL="1371600" lvl="2" indent="-3492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3pPr>
            <a:lvl4pPr marL="182880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543" name="Google Shape;1543;p245"/>
          <p:cNvSpPr txBox="1">
            <a:spLocks noGrp="1"/>
          </p:cNvSpPr>
          <p:nvPr>
            <p:ph type="subTitle" idx="4"/>
          </p:nvPr>
        </p:nvSpPr>
        <p:spPr>
          <a:xfrm>
            <a:off x="6319669" y="1681000"/>
            <a:ext cx="53646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246"/>
          <p:cNvSpPr txBox="1">
            <a:spLocks noGrp="1"/>
          </p:cNvSpPr>
          <p:nvPr>
            <p:ph type="title"/>
          </p:nvPr>
        </p:nvSpPr>
        <p:spPr>
          <a:xfrm>
            <a:off x="460979" y="192383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46" name="Google Shape;1546;p246"/>
          <p:cNvSpPr txBox="1">
            <a:spLocks noGrp="1"/>
          </p:cNvSpPr>
          <p:nvPr>
            <p:ph type="body" idx="1"/>
          </p:nvPr>
        </p:nvSpPr>
        <p:spPr>
          <a:xfrm>
            <a:off x="460851" y="1767833"/>
            <a:ext cx="11377200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547" name="Google Shape;1547;p246"/>
          <p:cNvSpPr txBox="1">
            <a:spLocks noGrp="1"/>
          </p:cNvSpPr>
          <p:nvPr>
            <p:ph type="subTitle" idx="2"/>
          </p:nvPr>
        </p:nvSpPr>
        <p:spPr>
          <a:xfrm>
            <a:off x="460851" y="1234566"/>
            <a:ext cx="112572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4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50" name="Google Shape;1550;p247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551" name="Google Shape;1551;p24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01" type="titleOnly">
  <p:cSld name="TITLE_ONLY">
    <p:bg>
      <p:bgPr>
        <a:solidFill>
          <a:schemeClr val="accent2"/>
        </a:solidFill>
        <a:effectLst/>
      </p:bgPr>
    </p:bg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7" name="Google Shape;1557;p96" descr="A picture containing person, black, holding, whit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96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59" name="Google Shape;1559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980" y="6348390"/>
            <a:ext cx="1358690" cy="21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Content A - Basic White 1">
  <p:cSld name="OBJECT_1_1">
    <p:bg>
      <p:bgPr>
        <a:solidFill>
          <a:srgbClr val="FFFFFF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1949214047f_0_816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562" name="Google Shape;1562;g1949214047f_0_816"/>
          <p:cNvSpPr txBox="1">
            <a:spLocks noGrp="1"/>
          </p:cNvSpPr>
          <p:nvPr>
            <p:ph type="subTitle" idx="1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g1949214047f_0_816"/>
          <p:cNvSpPr txBox="1">
            <a:spLocks noGrp="1"/>
          </p:cNvSpPr>
          <p:nvPr>
            <p:ph type="body" idx="2"/>
          </p:nvPr>
        </p:nvSpPr>
        <p:spPr>
          <a:xfrm>
            <a:off x="762000" y="1988833"/>
            <a:ext cx="10662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64" name="Google Shape;1564;g1949214047f_0_816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Headline 01">
  <p:cSld name="2_Headline 01"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60" descr="A person sitting at a table using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24115"/>
          <a:stretch/>
        </p:blipFill>
        <p:spPr>
          <a:xfrm>
            <a:off x="2940147" y="0"/>
            <a:ext cx="925185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60" descr="A picture containing person, black, holding, wh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60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980" y="6348390"/>
            <a:ext cx="1358350" cy="211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107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7" name="Google Shape;1567;p107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00" cy="45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 w/ No Logo">
  <p:cSld name="BLANK_1"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08"/>
          <p:cNvSpPr/>
          <p:nvPr/>
        </p:nvSpPr>
        <p:spPr>
          <a:xfrm>
            <a:off x="283750" y="6184075"/>
            <a:ext cx="1634100" cy="52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itle Slide A - Dark">
  <p:cSld name="TITLE_1">
    <p:bg>
      <p:bgPr>
        <a:solidFill>
          <a:schemeClr val="dk1"/>
        </a:solidFill>
        <a:effectLst/>
      </p:bgPr>
    </p:bg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75"/>
          <p:cNvSpPr txBox="1">
            <a:spLocks noGrp="1"/>
          </p:cNvSpPr>
          <p:nvPr>
            <p:ph type="ctrTitle"/>
          </p:nvPr>
        </p:nvSpPr>
        <p:spPr>
          <a:xfrm>
            <a:off x="762000" y="1186965"/>
            <a:ext cx="5263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  <a:defRPr sz="5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2" name="Google Shape;1572;p75"/>
          <p:cNvSpPr txBox="1">
            <a:spLocks noGrp="1"/>
          </p:cNvSpPr>
          <p:nvPr>
            <p:ph type="subTitle" idx="1"/>
          </p:nvPr>
        </p:nvSpPr>
        <p:spPr>
          <a:xfrm>
            <a:off x="762000" y="3835400"/>
            <a:ext cx="61716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573" name="Google Shape;1573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0" y="609606"/>
            <a:ext cx="2558900" cy="40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3067" y="609600"/>
            <a:ext cx="5648935" cy="5638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5" name="Google Shape;1575;p75"/>
          <p:cNvCxnSpPr/>
          <p:nvPr/>
        </p:nvCxnSpPr>
        <p:spPr>
          <a:xfrm>
            <a:off x="762000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6" name="Google Shape;1576;p75"/>
          <p:cNvSpPr txBox="1">
            <a:spLocks noGrp="1"/>
          </p:cNvSpPr>
          <p:nvPr>
            <p:ph type="subTitle" idx="2"/>
          </p:nvPr>
        </p:nvSpPr>
        <p:spPr>
          <a:xfrm>
            <a:off x="762000" y="5756000"/>
            <a:ext cx="5263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77" name="Google Shape;1577;p75"/>
          <p:cNvSpPr txBox="1">
            <a:spLocks noGrp="1"/>
          </p:cNvSpPr>
          <p:nvPr>
            <p:ph type="sldNum" idx="12"/>
          </p:nvPr>
        </p:nvSpPr>
        <p:spPr>
          <a:xfrm>
            <a:off x="10869182" y="6351634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rporate Theme">
  <p:cSld name="1_Corporate Theme">
    <p:bg>
      <p:bgPr>
        <a:solidFill>
          <a:schemeClr val="dk1"/>
        </a:solidFill>
        <a:effectLst/>
      </p:bgPr>
    </p:bg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9" name="Google Shape;1579;p109" descr="A picture containing red, ligh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203" y="2844918"/>
            <a:ext cx="5818910" cy="906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2" name="Google Shape;1582;p110" descr="A picture containing person, black, holding, whit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110"/>
          <p:cNvSpPr txBox="1">
            <a:spLocks noGrp="1"/>
          </p:cNvSpPr>
          <p:nvPr>
            <p:ph type="ctrTitle"/>
          </p:nvPr>
        </p:nvSpPr>
        <p:spPr>
          <a:xfrm>
            <a:off x="46098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4" name="Google Shape;1584;p110"/>
          <p:cNvSpPr txBox="1">
            <a:spLocks noGrp="1"/>
          </p:cNvSpPr>
          <p:nvPr>
            <p:ph type="subTitle" idx="1"/>
          </p:nvPr>
        </p:nvSpPr>
        <p:spPr>
          <a:xfrm>
            <a:off x="46098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585" name="Google Shape;1585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980" y="6348390"/>
            <a:ext cx="1358690" cy="21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11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8" name="Google Shape;1588;p111"/>
          <p:cNvSpPr txBox="1">
            <a:spLocks noGrp="1"/>
          </p:cNvSpPr>
          <p:nvPr>
            <p:ph type="body" idx="1"/>
          </p:nvPr>
        </p:nvSpPr>
        <p:spPr>
          <a:xfrm>
            <a:off x="460979" y="2136530"/>
            <a:ext cx="11259900" cy="4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9" name="Google Shape;1589;p111"/>
          <p:cNvSpPr txBox="1">
            <a:spLocks noGrp="1"/>
          </p:cNvSpPr>
          <p:nvPr>
            <p:ph type="body" idx="2"/>
          </p:nvPr>
        </p:nvSpPr>
        <p:spPr>
          <a:xfrm>
            <a:off x="460375" y="1357313"/>
            <a:ext cx="112707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12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3" name="Google Shape;1593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980" y="6348390"/>
            <a:ext cx="1358690" cy="21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accent1"/>
        </a:solidFill>
        <a:effectLst/>
      </p:bgPr>
    </p:bg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14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6" name="Google Shape;1596;p114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00" cy="45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97" name="Google Shape;1597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980" y="6348390"/>
            <a:ext cx="1358690" cy="211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Dark">
  <p:cSld name="Title Dark">
    <p:bg>
      <p:bgPr>
        <a:solidFill>
          <a:schemeClr val="accent1"/>
        </a:solidFill>
        <a:effectLst/>
      </p:bgPr>
    </p:bg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15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00" name="Google Shape;1600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980" y="6348390"/>
            <a:ext cx="1358690" cy="21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Headline 01">
  <p:cSld name="3_Headline 01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61" descr="A group of people sitting at a table using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533"/>
          <a:stretch/>
        </p:blipFill>
        <p:spPr>
          <a:xfrm>
            <a:off x="1406769" y="0"/>
            <a:ext cx="1078523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61" descr="A picture containing person, black, holding, wh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61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26" name="Google Shape;126;p3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980" y="6348390"/>
            <a:ext cx="1358350" cy="211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wo Column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116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3" name="Google Shape;1603;p116"/>
          <p:cNvSpPr txBox="1">
            <a:spLocks noGrp="1"/>
          </p:cNvSpPr>
          <p:nvPr>
            <p:ph type="body" idx="1"/>
          </p:nvPr>
        </p:nvSpPr>
        <p:spPr>
          <a:xfrm>
            <a:off x="460979" y="2280402"/>
            <a:ext cx="5399700" cy="3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914400" lvl="1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 sz="18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4" name="Google Shape;1604;p116"/>
          <p:cNvSpPr txBox="1">
            <a:spLocks noGrp="1"/>
          </p:cNvSpPr>
          <p:nvPr>
            <p:ph type="body" idx="2"/>
          </p:nvPr>
        </p:nvSpPr>
        <p:spPr>
          <a:xfrm>
            <a:off x="6321123" y="2282025"/>
            <a:ext cx="5399700" cy="3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914400" lvl="1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 sz="18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05" name="Google Shape;1605;p116"/>
          <p:cNvCxnSpPr/>
          <p:nvPr/>
        </p:nvCxnSpPr>
        <p:spPr>
          <a:xfrm>
            <a:off x="5968778" y="1585913"/>
            <a:ext cx="0" cy="45903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06" name="Google Shape;1606;p116"/>
          <p:cNvSpPr txBox="1">
            <a:spLocks noGrp="1"/>
          </p:cNvSpPr>
          <p:nvPr>
            <p:ph type="body" idx="3"/>
          </p:nvPr>
        </p:nvSpPr>
        <p:spPr>
          <a:xfrm>
            <a:off x="6321123" y="1587535"/>
            <a:ext cx="53997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8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7" name="Google Shape;1607;p116"/>
          <p:cNvSpPr txBox="1">
            <a:spLocks noGrp="1"/>
          </p:cNvSpPr>
          <p:nvPr>
            <p:ph type="body" idx="4"/>
          </p:nvPr>
        </p:nvSpPr>
        <p:spPr>
          <a:xfrm>
            <a:off x="460978" y="1587535"/>
            <a:ext cx="53997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8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17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117"/>
          <p:cNvSpPr txBox="1">
            <a:spLocks noGrp="1"/>
          </p:cNvSpPr>
          <p:nvPr>
            <p:ph type="body" idx="1"/>
          </p:nvPr>
        </p:nvSpPr>
        <p:spPr>
          <a:xfrm>
            <a:off x="460979" y="2282023"/>
            <a:ext cx="3474600" cy="3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914400" lvl="1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 sz="18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1" name="Google Shape;1611;p117"/>
          <p:cNvSpPr txBox="1">
            <a:spLocks noGrp="1"/>
          </p:cNvSpPr>
          <p:nvPr>
            <p:ph type="body" idx="2"/>
          </p:nvPr>
        </p:nvSpPr>
        <p:spPr>
          <a:xfrm>
            <a:off x="4354103" y="2282023"/>
            <a:ext cx="3474600" cy="3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914400" lvl="1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 sz="18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2" name="Google Shape;1612;p117"/>
          <p:cNvSpPr txBox="1">
            <a:spLocks noGrp="1"/>
          </p:cNvSpPr>
          <p:nvPr>
            <p:ph type="body" idx="3"/>
          </p:nvPr>
        </p:nvSpPr>
        <p:spPr>
          <a:xfrm>
            <a:off x="8247227" y="2282023"/>
            <a:ext cx="3474600" cy="3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914400" lvl="1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 sz="18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13" name="Google Shape;1613;p117"/>
          <p:cNvCxnSpPr/>
          <p:nvPr/>
        </p:nvCxnSpPr>
        <p:spPr>
          <a:xfrm>
            <a:off x="7919499" y="1585913"/>
            <a:ext cx="0" cy="45903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4" name="Google Shape;1614;p117"/>
          <p:cNvCxnSpPr/>
          <p:nvPr/>
        </p:nvCxnSpPr>
        <p:spPr>
          <a:xfrm>
            <a:off x="4031311" y="1585913"/>
            <a:ext cx="0" cy="45903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5" name="Google Shape;1615;p117"/>
          <p:cNvSpPr txBox="1">
            <a:spLocks noGrp="1"/>
          </p:cNvSpPr>
          <p:nvPr>
            <p:ph type="body" idx="4"/>
          </p:nvPr>
        </p:nvSpPr>
        <p:spPr>
          <a:xfrm>
            <a:off x="4354103" y="1585914"/>
            <a:ext cx="3474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6" name="Google Shape;1616;p117"/>
          <p:cNvSpPr txBox="1">
            <a:spLocks noGrp="1"/>
          </p:cNvSpPr>
          <p:nvPr>
            <p:ph type="body" idx="5"/>
          </p:nvPr>
        </p:nvSpPr>
        <p:spPr>
          <a:xfrm>
            <a:off x="8247227" y="1585914"/>
            <a:ext cx="3474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7" name="Google Shape;1617;p117"/>
          <p:cNvSpPr txBox="1">
            <a:spLocks noGrp="1"/>
          </p:cNvSpPr>
          <p:nvPr>
            <p:ph type="body" idx="6"/>
          </p:nvPr>
        </p:nvSpPr>
        <p:spPr>
          <a:xfrm>
            <a:off x="460979" y="1585914"/>
            <a:ext cx="3474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Box">
  <p:cSld name="Two Column Box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18"/>
          <p:cNvSpPr/>
          <p:nvPr/>
        </p:nvSpPr>
        <p:spPr>
          <a:xfrm>
            <a:off x="460978" y="1944353"/>
            <a:ext cx="5405700" cy="34248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118"/>
          <p:cNvSpPr/>
          <p:nvPr/>
        </p:nvSpPr>
        <p:spPr>
          <a:xfrm>
            <a:off x="6315154" y="1944353"/>
            <a:ext cx="5405700" cy="3424800"/>
          </a:xfrm>
          <a:prstGeom prst="snip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118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118"/>
          <p:cNvSpPr txBox="1">
            <a:spLocks noGrp="1"/>
          </p:cNvSpPr>
          <p:nvPr>
            <p:ph type="body" idx="1"/>
          </p:nvPr>
        </p:nvSpPr>
        <p:spPr>
          <a:xfrm>
            <a:off x="619241" y="2102946"/>
            <a:ext cx="5087100" cy="3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50"/>
              <a:buChar char="▪"/>
              <a:defRPr sz="18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Char char="▪"/>
              <a:defRPr sz="14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3" name="Google Shape;1623;p118"/>
          <p:cNvSpPr txBox="1">
            <a:spLocks noGrp="1"/>
          </p:cNvSpPr>
          <p:nvPr>
            <p:ph type="body" idx="2"/>
          </p:nvPr>
        </p:nvSpPr>
        <p:spPr>
          <a:xfrm>
            <a:off x="6479385" y="2104568"/>
            <a:ext cx="50871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50"/>
              <a:buChar char="▪"/>
              <a:defRPr sz="18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Char char="▪"/>
              <a:defRPr sz="14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4" name="Google Shape;1624;p118"/>
          <p:cNvSpPr txBox="1">
            <a:spLocks noGrp="1"/>
          </p:cNvSpPr>
          <p:nvPr>
            <p:ph type="body" idx="3"/>
          </p:nvPr>
        </p:nvSpPr>
        <p:spPr>
          <a:xfrm>
            <a:off x="6321123" y="1515907"/>
            <a:ext cx="5399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5" name="Google Shape;1625;p118"/>
          <p:cNvSpPr txBox="1">
            <a:spLocks noGrp="1"/>
          </p:cNvSpPr>
          <p:nvPr>
            <p:ph type="body" idx="4"/>
          </p:nvPr>
        </p:nvSpPr>
        <p:spPr>
          <a:xfrm>
            <a:off x="460978" y="1515907"/>
            <a:ext cx="5399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ox">
  <p:cSld name="Three Box"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119"/>
          <p:cNvSpPr/>
          <p:nvPr/>
        </p:nvSpPr>
        <p:spPr>
          <a:xfrm>
            <a:off x="460979" y="1944353"/>
            <a:ext cx="3388200" cy="34248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119"/>
          <p:cNvSpPr/>
          <p:nvPr/>
        </p:nvSpPr>
        <p:spPr>
          <a:xfrm>
            <a:off x="4415701" y="1944353"/>
            <a:ext cx="3388200" cy="3424800"/>
          </a:xfrm>
          <a:prstGeom prst="snip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119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119"/>
          <p:cNvSpPr txBox="1">
            <a:spLocks noGrp="1"/>
          </p:cNvSpPr>
          <p:nvPr>
            <p:ph type="body" idx="1"/>
          </p:nvPr>
        </p:nvSpPr>
        <p:spPr>
          <a:xfrm>
            <a:off x="619241" y="2102946"/>
            <a:ext cx="3078000" cy="3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50"/>
              <a:buChar char="▪"/>
              <a:defRPr sz="18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Char char="▪"/>
              <a:defRPr sz="14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1" name="Google Shape;1631;p119"/>
          <p:cNvSpPr txBox="1">
            <a:spLocks noGrp="1"/>
          </p:cNvSpPr>
          <p:nvPr>
            <p:ph type="body" idx="2"/>
          </p:nvPr>
        </p:nvSpPr>
        <p:spPr>
          <a:xfrm>
            <a:off x="4579931" y="2104568"/>
            <a:ext cx="30780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50"/>
              <a:buChar char="▪"/>
              <a:defRPr sz="18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Char char="▪"/>
              <a:defRPr sz="14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2" name="Google Shape;1632;p119"/>
          <p:cNvSpPr txBox="1">
            <a:spLocks noGrp="1"/>
          </p:cNvSpPr>
          <p:nvPr>
            <p:ph type="body" idx="3"/>
          </p:nvPr>
        </p:nvSpPr>
        <p:spPr>
          <a:xfrm>
            <a:off x="4421670" y="1515907"/>
            <a:ext cx="33843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3" name="Google Shape;1633;p119"/>
          <p:cNvSpPr txBox="1">
            <a:spLocks noGrp="1"/>
          </p:cNvSpPr>
          <p:nvPr>
            <p:ph type="body" idx="4"/>
          </p:nvPr>
        </p:nvSpPr>
        <p:spPr>
          <a:xfrm>
            <a:off x="460979" y="1515907"/>
            <a:ext cx="33843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4" name="Google Shape;1634;p119"/>
          <p:cNvSpPr/>
          <p:nvPr/>
        </p:nvSpPr>
        <p:spPr>
          <a:xfrm>
            <a:off x="8332877" y="1944353"/>
            <a:ext cx="3388200" cy="3424800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119"/>
          <p:cNvSpPr txBox="1">
            <a:spLocks noGrp="1"/>
          </p:cNvSpPr>
          <p:nvPr>
            <p:ph type="body" idx="5"/>
          </p:nvPr>
        </p:nvSpPr>
        <p:spPr>
          <a:xfrm>
            <a:off x="8497107" y="2104568"/>
            <a:ext cx="30780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50"/>
              <a:buChar char="▪"/>
              <a:defRPr sz="18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Char char="▪"/>
              <a:defRPr sz="14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6" name="Google Shape;1636;p119"/>
          <p:cNvSpPr txBox="1">
            <a:spLocks noGrp="1"/>
          </p:cNvSpPr>
          <p:nvPr>
            <p:ph type="body" idx="6"/>
          </p:nvPr>
        </p:nvSpPr>
        <p:spPr>
          <a:xfrm>
            <a:off x="8338846" y="1515907"/>
            <a:ext cx="33843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ox">
  <p:cSld name="Four Box"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20"/>
          <p:cNvSpPr/>
          <p:nvPr/>
        </p:nvSpPr>
        <p:spPr>
          <a:xfrm>
            <a:off x="460978" y="1944353"/>
            <a:ext cx="2447400" cy="3424800"/>
          </a:xfrm>
          <a:prstGeom prst="snip1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120"/>
          <p:cNvSpPr/>
          <p:nvPr/>
        </p:nvSpPr>
        <p:spPr>
          <a:xfrm>
            <a:off x="3398463" y="1944353"/>
            <a:ext cx="2447400" cy="34248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120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1" name="Google Shape;1641;p120"/>
          <p:cNvSpPr txBox="1">
            <a:spLocks noGrp="1"/>
          </p:cNvSpPr>
          <p:nvPr>
            <p:ph type="body" idx="1"/>
          </p:nvPr>
        </p:nvSpPr>
        <p:spPr>
          <a:xfrm>
            <a:off x="619241" y="2102946"/>
            <a:ext cx="2128200" cy="3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▪"/>
              <a:defRPr sz="18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Char char="▪"/>
              <a:defRPr sz="14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2" name="Google Shape;1642;p120"/>
          <p:cNvSpPr txBox="1">
            <a:spLocks noGrp="1"/>
          </p:cNvSpPr>
          <p:nvPr>
            <p:ph type="body" idx="2"/>
          </p:nvPr>
        </p:nvSpPr>
        <p:spPr>
          <a:xfrm>
            <a:off x="3558716" y="2104568"/>
            <a:ext cx="21282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50"/>
              <a:buChar char="▪"/>
              <a:defRPr sz="18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Char char="▪"/>
              <a:defRPr sz="14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3" name="Google Shape;1643;p120"/>
          <p:cNvSpPr txBox="1">
            <a:spLocks noGrp="1"/>
          </p:cNvSpPr>
          <p:nvPr>
            <p:ph type="body" idx="3"/>
          </p:nvPr>
        </p:nvSpPr>
        <p:spPr>
          <a:xfrm>
            <a:off x="3400454" y="1515907"/>
            <a:ext cx="2444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4" name="Google Shape;1644;p120"/>
          <p:cNvSpPr txBox="1">
            <a:spLocks noGrp="1"/>
          </p:cNvSpPr>
          <p:nvPr>
            <p:ph type="body" idx="4"/>
          </p:nvPr>
        </p:nvSpPr>
        <p:spPr>
          <a:xfrm>
            <a:off x="460979" y="1515907"/>
            <a:ext cx="2444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5" name="Google Shape;1645;p120"/>
          <p:cNvSpPr/>
          <p:nvPr/>
        </p:nvSpPr>
        <p:spPr>
          <a:xfrm>
            <a:off x="6335948" y="1944353"/>
            <a:ext cx="2447400" cy="3424800"/>
          </a:xfrm>
          <a:prstGeom prst="snip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120"/>
          <p:cNvSpPr txBox="1">
            <a:spLocks noGrp="1"/>
          </p:cNvSpPr>
          <p:nvPr>
            <p:ph type="body" idx="5"/>
          </p:nvPr>
        </p:nvSpPr>
        <p:spPr>
          <a:xfrm>
            <a:off x="6498191" y="2104568"/>
            <a:ext cx="21282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50"/>
              <a:buChar char="▪"/>
              <a:defRPr sz="18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Char char="▪"/>
              <a:defRPr sz="14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7" name="Google Shape;1647;p120"/>
          <p:cNvSpPr txBox="1">
            <a:spLocks noGrp="1"/>
          </p:cNvSpPr>
          <p:nvPr>
            <p:ph type="body" idx="6"/>
          </p:nvPr>
        </p:nvSpPr>
        <p:spPr>
          <a:xfrm>
            <a:off x="6339929" y="1515907"/>
            <a:ext cx="2444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8" name="Google Shape;1648;p120"/>
          <p:cNvSpPr/>
          <p:nvPr/>
        </p:nvSpPr>
        <p:spPr>
          <a:xfrm>
            <a:off x="9273434" y="1944353"/>
            <a:ext cx="2447400" cy="34248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120"/>
          <p:cNvSpPr txBox="1">
            <a:spLocks noGrp="1"/>
          </p:cNvSpPr>
          <p:nvPr>
            <p:ph type="body" idx="7"/>
          </p:nvPr>
        </p:nvSpPr>
        <p:spPr>
          <a:xfrm>
            <a:off x="9437665" y="2104568"/>
            <a:ext cx="21282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50"/>
              <a:buChar char="▪"/>
              <a:defRPr sz="18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Char char="▪"/>
              <a:defRPr sz="14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0" name="Google Shape;1650;p120"/>
          <p:cNvSpPr txBox="1">
            <a:spLocks noGrp="1"/>
          </p:cNvSpPr>
          <p:nvPr>
            <p:ph type="body" idx="8"/>
          </p:nvPr>
        </p:nvSpPr>
        <p:spPr>
          <a:xfrm>
            <a:off x="9279404" y="1515907"/>
            <a:ext cx="2444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hite">
  <p:cSld name="Quote White">
    <p:bg>
      <p:bgPr>
        <a:solidFill>
          <a:srgbClr val="6CA6BB"/>
        </a:solidFill>
        <a:effectLst/>
      </p:bgPr>
    </p:bg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Google Shape;1652;p121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121"/>
          <p:cNvSpPr txBox="1">
            <a:spLocks noGrp="1"/>
          </p:cNvSpPr>
          <p:nvPr>
            <p:ph type="body" idx="1"/>
          </p:nvPr>
        </p:nvSpPr>
        <p:spPr>
          <a:xfrm>
            <a:off x="460980" y="4467420"/>
            <a:ext cx="60933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800">
                <a:solidFill>
                  <a:schemeClr val="accent3"/>
                </a:solidFill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4" name="Google Shape;1654;p121"/>
          <p:cNvSpPr txBox="1">
            <a:spLocks noGrp="1"/>
          </p:cNvSpPr>
          <p:nvPr>
            <p:ph type="body" idx="2"/>
          </p:nvPr>
        </p:nvSpPr>
        <p:spPr>
          <a:xfrm>
            <a:off x="460980" y="1315763"/>
            <a:ext cx="6093300" cy="29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 type="blank">
  <p:cSld name="BLANK"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02">
  <p:cSld name="Headline 02">
    <p:bg>
      <p:bgPr>
        <a:solidFill>
          <a:schemeClr val="accent2"/>
        </a:solidFill>
        <a:effectLst/>
      </p:bgPr>
    </p:bg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7" name="Google Shape;1657;p123" descr="A picture containing light, black, large, whit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Google Shape;1658;p123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59" name="Google Shape;1659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980" y="6348390"/>
            <a:ext cx="1358690" cy="21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Headline 01">
  <p:cSld name="1_Headline 01">
    <p:bg>
      <p:bgPr>
        <a:solidFill>
          <a:schemeClr val="dk1"/>
        </a:solidFill>
        <a:effectLst/>
      </p:bgPr>
    </p:bg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Google Shape;1661;p124" descr="A young person sitting in fron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124" descr="A picture containing person, black, holding, wh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24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64" name="Google Shape;1664;p1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980" y="6348390"/>
            <a:ext cx="1358690" cy="21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Headline 01">
  <p:cSld name="2_Headline 01">
    <p:bg>
      <p:bgPr>
        <a:solidFill>
          <a:schemeClr val="dk1"/>
        </a:solidFill>
        <a:effectLst/>
      </p:bgPr>
    </p:bg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125" descr="A person sitting at a table using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24115"/>
          <a:stretch/>
        </p:blipFill>
        <p:spPr>
          <a:xfrm>
            <a:off x="2940147" y="0"/>
            <a:ext cx="925185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125" descr="A picture containing person, black, holding, wh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Google Shape;1668;p125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69" name="Google Shape;1669;p1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980" y="6348390"/>
            <a:ext cx="1358690" cy="21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04">
  <p:cSld name="Headline 04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62" descr="A close up of a logo&#10;&#10;Description automatically generated"/>
          <p:cNvPicPr preferRelativeResize="0"/>
          <p:nvPr/>
        </p:nvPicPr>
        <p:blipFill rotWithShape="1">
          <a:blip r:embed="rId2">
            <a:alphaModFix amt="50000"/>
          </a:blip>
          <a:srcRect r="14273"/>
          <a:stretch/>
        </p:blipFill>
        <p:spPr>
          <a:xfrm>
            <a:off x="1739900" y="0"/>
            <a:ext cx="104521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62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rlow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Headline 01">
  <p:cSld name="3_Headline 01">
    <p:bg>
      <p:bgPr>
        <a:solidFill>
          <a:schemeClr val="dk1"/>
        </a:solidFill>
        <a:effectLst/>
      </p:bgPr>
    </p:bg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Google Shape;1671;p126" descr="A group of people sitting at a table using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533"/>
          <a:stretch/>
        </p:blipFill>
        <p:spPr>
          <a:xfrm>
            <a:off x="1406769" y="0"/>
            <a:ext cx="1078523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126" descr="A picture containing person, black, holding, wh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126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74" name="Google Shape;1674;p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980" y="6348390"/>
            <a:ext cx="1358690" cy="21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04">
  <p:cSld name="Headline 04"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Google Shape;1676;p127" descr="A close up of a logo&#10;&#10;Description automatically generated"/>
          <p:cNvPicPr preferRelativeResize="0"/>
          <p:nvPr/>
        </p:nvPicPr>
        <p:blipFill rotWithShape="1">
          <a:blip r:embed="rId2">
            <a:alphaModFix amt="50000"/>
          </a:blip>
          <a:srcRect r="14273"/>
          <a:stretch/>
        </p:blipFill>
        <p:spPr>
          <a:xfrm>
            <a:off x="1739900" y="0"/>
            <a:ext cx="104521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27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rlow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Dark">
  <p:cSld name="Quote Dark">
    <p:bg>
      <p:bgPr>
        <a:solidFill>
          <a:schemeClr val="accent2"/>
        </a:solidFill>
        <a:effectLst/>
      </p:bgPr>
    </p:bg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128" descr="A picture containing person, black, holding, whit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980" y="6348390"/>
            <a:ext cx="1358690" cy="21163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128"/>
          <p:cNvSpPr txBox="1">
            <a:spLocks noGrp="1"/>
          </p:cNvSpPr>
          <p:nvPr>
            <p:ph type="body" idx="1"/>
          </p:nvPr>
        </p:nvSpPr>
        <p:spPr>
          <a:xfrm>
            <a:off x="460980" y="4467420"/>
            <a:ext cx="60933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800">
                <a:solidFill>
                  <a:srgbClr val="9EB7BF"/>
                </a:solidFill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2" name="Google Shape;1682;p128"/>
          <p:cNvSpPr txBox="1">
            <a:spLocks noGrp="1"/>
          </p:cNvSpPr>
          <p:nvPr>
            <p:ph type="body" idx="2"/>
          </p:nvPr>
        </p:nvSpPr>
        <p:spPr>
          <a:xfrm>
            <a:off x="460980" y="1315763"/>
            <a:ext cx="6093300" cy="29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Quote Dark">
  <p:cSld name="1_Quote Dark">
    <p:bg>
      <p:bgPr>
        <a:solidFill>
          <a:schemeClr val="dk1"/>
        </a:solidFill>
        <a:effectLst/>
      </p:bgPr>
    </p:bg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4" name="Google Shape;1684;p129" descr="A picture containing red, woman, street, phon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29" descr="A picture containing person, black, holding, wh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980" y="6348390"/>
            <a:ext cx="1358690" cy="211633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p129"/>
          <p:cNvSpPr txBox="1">
            <a:spLocks noGrp="1"/>
          </p:cNvSpPr>
          <p:nvPr>
            <p:ph type="body" idx="1"/>
          </p:nvPr>
        </p:nvSpPr>
        <p:spPr>
          <a:xfrm>
            <a:off x="460980" y="4467420"/>
            <a:ext cx="60933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800">
                <a:solidFill>
                  <a:srgbClr val="9EB7BF"/>
                </a:solidFill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8" name="Google Shape;1688;p129"/>
          <p:cNvSpPr txBox="1">
            <a:spLocks noGrp="1"/>
          </p:cNvSpPr>
          <p:nvPr>
            <p:ph type="body" idx="2"/>
          </p:nvPr>
        </p:nvSpPr>
        <p:spPr>
          <a:xfrm>
            <a:off x="460980" y="1315763"/>
            <a:ext cx="6093300" cy="29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Quote Dark">
  <p:cSld name="2_Quote Dark">
    <p:bg>
      <p:bgPr>
        <a:solidFill>
          <a:schemeClr val="dk1"/>
        </a:solidFill>
        <a:effectLst/>
      </p:bgPr>
    </p:bg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0" name="Google Shape;1690;p130" descr="A picture containing camera, sitting, man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8702"/>
          <a:stretch/>
        </p:blipFill>
        <p:spPr>
          <a:xfrm>
            <a:off x="2280650" y="0"/>
            <a:ext cx="991135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130" descr="A picture containing person, black, holding, wh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980" y="6348390"/>
            <a:ext cx="1358690" cy="211633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130"/>
          <p:cNvSpPr txBox="1">
            <a:spLocks noGrp="1"/>
          </p:cNvSpPr>
          <p:nvPr>
            <p:ph type="body" idx="1"/>
          </p:nvPr>
        </p:nvSpPr>
        <p:spPr>
          <a:xfrm>
            <a:off x="460980" y="4467420"/>
            <a:ext cx="60933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800">
                <a:solidFill>
                  <a:srgbClr val="9EB7BF"/>
                </a:solidFill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4" name="Google Shape;1694;p130"/>
          <p:cNvSpPr txBox="1">
            <a:spLocks noGrp="1"/>
          </p:cNvSpPr>
          <p:nvPr>
            <p:ph type="body" idx="2"/>
          </p:nvPr>
        </p:nvSpPr>
        <p:spPr>
          <a:xfrm>
            <a:off x="460980" y="1315763"/>
            <a:ext cx="6093300" cy="29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01">
  <p:cSld name="Section Divider 01">
    <p:bg>
      <p:bgPr>
        <a:solidFill>
          <a:schemeClr val="dk1"/>
        </a:solidFill>
        <a:effectLst/>
      </p:bgPr>
    </p:bg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6" name="Google Shape;1696;p131" descr="A picture containing building, light, traffic, whit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p131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98" name="Google Shape;1698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980" y="6348390"/>
            <a:ext cx="1358690" cy="21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rporate Theme">
  <p:cSld name="Corporate Theme">
    <p:bg>
      <p:bgPr>
        <a:solidFill>
          <a:schemeClr val="dk1"/>
        </a:solidFill>
        <a:effectLst/>
      </p:bgPr>
    </p:bg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0" name="Google Shape;1700;p1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7203" y="2844918"/>
            <a:ext cx="5818910" cy="906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5_Custom Layout"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33"/>
          <p:cNvSpPr txBox="1">
            <a:spLocks noGrp="1"/>
          </p:cNvSpPr>
          <p:nvPr>
            <p:ph type="title"/>
          </p:nvPr>
        </p:nvSpPr>
        <p:spPr>
          <a:xfrm>
            <a:off x="339680" y="275167"/>
            <a:ext cx="11414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37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dk1"/>
        </a:solidFill>
        <a:effectLst/>
      </p:bgPr>
    </p:bg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134"/>
          <p:cNvSpPr txBox="1">
            <a:spLocks noGrp="1"/>
          </p:cNvSpPr>
          <p:nvPr>
            <p:ph type="body" idx="1"/>
          </p:nvPr>
        </p:nvSpPr>
        <p:spPr>
          <a:xfrm>
            <a:off x="484717" y="2119419"/>
            <a:ext cx="11199300" cy="23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7200" b="0" i="0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i="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i="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0" i="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Subtitle and Content">
  <p:cSld name="1_Title, Subtitle and Content"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135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11247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135"/>
          <p:cNvSpPr txBox="1">
            <a:spLocks noGrp="1"/>
          </p:cNvSpPr>
          <p:nvPr>
            <p:ph type="body" idx="1"/>
          </p:nvPr>
        </p:nvSpPr>
        <p:spPr>
          <a:xfrm>
            <a:off x="460979" y="2136530"/>
            <a:ext cx="11259900" cy="4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8" name="Google Shape;1708;p135"/>
          <p:cNvSpPr txBox="1">
            <a:spLocks noGrp="1"/>
          </p:cNvSpPr>
          <p:nvPr>
            <p:ph type="body" idx="2"/>
          </p:nvPr>
        </p:nvSpPr>
        <p:spPr>
          <a:xfrm>
            <a:off x="460375" y="1142999"/>
            <a:ext cx="11247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Dark">
  <p:cSld name="Quote Dark">
    <p:bg>
      <p:bgPr>
        <a:solidFill>
          <a:schemeClr val="accent2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63" descr="A picture containing person, black, holding, whit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980" y="6348390"/>
            <a:ext cx="1358350" cy="21158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63"/>
          <p:cNvSpPr txBox="1">
            <a:spLocks noGrp="1"/>
          </p:cNvSpPr>
          <p:nvPr>
            <p:ph type="body" idx="1"/>
          </p:nvPr>
        </p:nvSpPr>
        <p:spPr>
          <a:xfrm>
            <a:off x="460980" y="4467420"/>
            <a:ext cx="60933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>
                <a:solidFill>
                  <a:srgbClr val="9EB7BF"/>
                </a:solidFill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363"/>
          <p:cNvSpPr txBox="1">
            <a:spLocks noGrp="1"/>
          </p:cNvSpPr>
          <p:nvPr>
            <p:ph type="body" idx="2"/>
          </p:nvPr>
        </p:nvSpPr>
        <p:spPr>
          <a:xfrm>
            <a:off x="460980" y="1315763"/>
            <a:ext cx="6093300" cy="2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 1">
  <p:cSld name="4_Custom Layout"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36"/>
          <p:cNvSpPr txBox="1">
            <a:spLocks noGrp="1"/>
          </p:cNvSpPr>
          <p:nvPr>
            <p:ph type="title"/>
          </p:nvPr>
        </p:nvSpPr>
        <p:spPr>
          <a:xfrm>
            <a:off x="339680" y="275167"/>
            <a:ext cx="11414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11" name="Google Shape;1711;p1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6343" y="6453827"/>
            <a:ext cx="1400675" cy="238115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136"/>
          <p:cNvSpPr txBox="1"/>
          <p:nvPr/>
        </p:nvSpPr>
        <p:spPr>
          <a:xfrm>
            <a:off x="11260668" y="6384784"/>
            <a:ext cx="67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6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 2"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137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5" name="Google Shape;1715;p137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00" cy="45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"/>
              <a:buChar char="▪"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">
  <p:cSld name="OBJECT_1">
    <p:bg>
      <p:bgPr>
        <a:solidFill>
          <a:schemeClr val="lt1"/>
        </a:solidFill>
        <a:effectLst/>
      </p:bgPr>
    </p:bg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138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M Sans Medium"/>
              <a:buNone/>
              <a:defRPr sz="43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718" name="Google Shape;1718;p138"/>
          <p:cNvSpPr txBox="1">
            <a:spLocks noGrp="1"/>
          </p:cNvSpPr>
          <p:nvPr>
            <p:ph type="subTitle" idx="1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19" name="Google Shape;1719;p138"/>
          <p:cNvSpPr txBox="1">
            <a:spLocks noGrp="1"/>
          </p:cNvSpPr>
          <p:nvPr>
            <p:ph type="body" idx="2"/>
          </p:nvPr>
        </p:nvSpPr>
        <p:spPr>
          <a:xfrm>
            <a:off x="762000" y="1988833"/>
            <a:ext cx="10662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005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DM Sans"/>
              <a:buChar char="•"/>
              <a:defRPr sz="27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619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DM Sans"/>
              <a:buChar char="•"/>
              <a:defRPr sz="21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20" name="Google Shape;1720;p138"/>
          <p:cNvSpPr txBox="1">
            <a:spLocks noGrp="1"/>
          </p:cNvSpPr>
          <p:nvPr>
            <p:ph type="sldNum" idx="12"/>
          </p:nvPr>
        </p:nvSpPr>
        <p:spPr>
          <a:xfrm>
            <a:off x="10869182" y="6351634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Content D - Card Large">
  <p:cSld name="OBJECT_2_1"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39"/>
          <p:cNvSpPr/>
          <p:nvPr/>
        </p:nvSpPr>
        <p:spPr>
          <a:xfrm>
            <a:off x="609600" y="1825633"/>
            <a:ext cx="109725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139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M Sans Medium"/>
              <a:buNone/>
              <a:defRPr sz="43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724" name="Google Shape;1724;p139"/>
          <p:cNvSpPr txBox="1">
            <a:spLocks noGrp="1"/>
          </p:cNvSpPr>
          <p:nvPr>
            <p:ph type="body" idx="1"/>
          </p:nvPr>
        </p:nvSpPr>
        <p:spPr>
          <a:xfrm>
            <a:off x="762000" y="1988833"/>
            <a:ext cx="10662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DM Sans"/>
              <a:buChar char="•"/>
              <a:defRPr sz="21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25" name="Google Shape;1725;p139"/>
          <p:cNvSpPr txBox="1">
            <a:spLocks noGrp="1"/>
          </p:cNvSpPr>
          <p:nvPr>
            <p:ph type="subTitle" idx="2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26" name="Google Shape;1726;p139"/>
          <p:cNvSpPr txBox="1">
            <a:spLocks noGrp="1"/>
          </p:cNvSpPr>
          <p:nvPr>
            <p:ph type="sldNum" idx="12"/>
          </p:nvPr>
        </p:nvSpPr>
        <p:spPr>
          <a:xfrm>
            <a:off x="10869182" y="6351634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OBJECT_3"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140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29" name="Google Shape;1729;p140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00" cy="45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"/>
              <a:buChar char="▪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"/>
              <a:buChar char="▪"/>
              <a:defRPr sz="24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rlow"/>
              <a:buChar char="▪"/>
              <a:defRPr sz="2000"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Barlow"/>
              <a:buChar char="▪"/>
              <a:defRPr sz="1900"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Barlow"/>
              <a:buChar char="▪"/>
              <a:defRPr sz="1600"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arlow"/>
              <a:buChar char="•"/>
              <a:defRPr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arlow"/>
              <a:buChar char="•"/>
              <a:defRPr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arlow"/>
              <a:buChar char="•"/>
              <a:defRPr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arlow"/>
              <a:buChar char="•"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Content D - Card Quad">
  <p:cSld name="OBJECT_2_1_1"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41"/>
          <p:cNvSpPr/>
          <p:nvPr/>
        </p:nvSpPr>
        <p:spPr>
          <a:xfrm>
            <a:off x="6163100" y="4147599"/>
            <a:ext cx="54159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141"/>
          <p:cNvSpPr/>
          <p:nvPr/>
        </p:nvSpPr>
        <p:spPr>
          <a:xfrm>
            <a:off x="609600" y="4147599"/>
            <a:ext cx="54159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141"/>
          <p:cNvSpPr/>
          <p:nvPr/>
        </p:nvSpPr>
        <p:spPr>
          <a:xfrm>
            <a:off x="6163100" y="1825633"/>
            <a:ext cx="54159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p141"/>
          <p:cNvSpPr/>
          <p:nvPr/>
        </p:nvSpPr>
        <p:spPr>
          <a:xfrm>
            <a:off x="609600" y="1825633"/>
            <a:ext cx="54159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141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M Sans Medium"/>
              <a:buNone/>
              <a:defRPr sz="43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736" name="Google Shape;1736;p141"/>
          <p:cNvSpPr txBox="1">
            <a:spLocks noGrp="1"/>
          </p:cNvSpPr>
          <p:nvPr>
            <p:ph type="subTitle" idx="1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141"/>
          <p:cNvSpPr txBox="1">
            <a:spLocks noGrp="1"/>
          </p:cNvSpPr>
          <p:nvPr>
            <p:ph type="subTitle" idx="2"/>
          </p:nvPr>
        </p:nvSpPr>
        <p:spPr>
          <a:xfrm>
            <a:off x="764900" y="1988833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38" name="Google Shape;1738;p141"/>
          <p:cNvSpPr txBox="1">
            <a:spLocks noGrp="1"/>
          </p:cNvSpPr>
          <p:nvPr>
            <p:ph type="subTitle" idx="3"/>
          </p:nvPr>
        </p:nvSpPr>
        <p:spPr>
          <a:xfrm>
            <a:off x="6315100" y="1988833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39" name="Google Shape;1739;p141"/>
          <p:cNvSpPr txBox="1">
            <a:spLocks noGrp="1"/>
          </p:cNvSpPr>
          <p:nvPr>
            <p:ph type="subTitle" idx="4"/>
          </p:nvPr>
        </p:nvSpPr>
        <p:spPr>
          <a:xfrm>
            <a:off x="764900" y="4302068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40" name="Google Shape;1740;p141"/>
          <p:cNvSpPr txBox="1">
            <a:spLocks noGrp="1"/>
          </p:cNvSpPr>
          <p:nvPr>
            <p:ph type="subTitle" idx="5"/>
          </p:nvPr>
        </p:nvSpPr>
        <p:spPr>
          <a:xfrm>
            <a:off x="6315100" y="4302068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41" name="Google Shape;1741;p141"/>
          <p:cNvSpPr txBox="1">
            <a:spLocks noGrp="1"/>
          </p:cNvSpPr>
          <p:nvPr>
            <p:ph type="sldNum" idx="12"/>
          </p:nvPr>
        </p:nvSpPr>
        <p:spPr>
          <a:xfrm>
            <a:off x="10869182" y="6351634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Dark 1">
  <p:cSld name="OBJECT_2_1_1_2_1_1_1_1_1_1_1_2">
    <p:bg>
      <p:bgPr>
        <a:solidFill>
          <a:schemeClr val="dk1"/>
        </a:solidFill>
        <a:effectLst/>
      </p:bgPr>
    </p:bg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42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DM Sans Medium"/>
              <a:buNone/>
              <a:defRPr sz="6400" i="0" u="none" strike="noStrike" cap="none">
                <a:solidFill>
                  <a:schemeClr val="l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744" name="Google Shape;1744;p142"/>
          <p:cNvSpPr/>
          <p:nvPr/>
        </p:nvSpPr>
        <p:spPr>
          <a:xfrm>
            <a:off x="11228267" y="0"/>
            <a:ext cx="9756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142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6" name="Google Shape;1746;p142"/>
          <p:cNvSpPr/>
          <p:nvPr/>
        </p:nvSpPr>
        <p:spPr>
          <a:xfrm>
            <a:off x="10207767" y="0"/>
            <a:ext cx="1989600" cy="19896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p142"/>
          <p:cNvSpPr/>
          <p:nvPr/>
        </p:nvSpPr>
        <p:spPr>
          <a:xfrm rot="10800000">
            <a:off x="10207767" y="4258800"/>
            <a:ext cx="1989600" cy="1989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142"/>
          <p:cNvSpPr/>
          <p:nvPr/>
        </p:nvSpPr>
        <p:spPr>
          <a:xfrm>
            <a:off x="11228267" y="3283200"/>
            <a:ext cx="975600" cy="975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142"/>
          <p:cNvSpPr/>
          <p:nvPr/>
        </p:nvSpPr>
        <p:spPr>
          <a:xfrm rot="-5400000">
            <a:off x="11219767" y="3282967"/>
            <a:ext cx="977700" cy="9777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142"/>
          <p:cNvSpPr/>
          <p:nvPr/>
        </p:nvSpPr>
        <p:spPr>
          <a:xfrm>
            <a:off x="8241900" y="975600"/>
            <a:ext cx="481200" cy="48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142"/>
          <p:cNvSpPr/>
          <p:nvPr/>
        </p:nvSpPr>
        <p:spPr>
          <a:xfrm>
            <a:off x="8871100" y="5767200"/>
            <a:ext cx="481200" cy="4812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142"/>
          <p:cNvSpPr/>
          <p:nvPr/>
        </p:nvSpPr>
        <p:spPr>
          <a:xfrm>
            <a:off x="9971233" y="3046667"/>
            <a:ext cx="236400" cy="2364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Google Shape;1758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488" y="6348389"/>
            <a:ext cx="1335025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accent1"/>
        </a:solidFill>
        <a:effectLst/>
      </p:bgPr>
    </p:bg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99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99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00" cy="45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Char char="▪"/>
              <a:defRPr>
                <a:solidFill>
                  <a:schemeClr val="lt1"/>
                </a:solidFill>
              </a:defRPr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>
                <a:solidFill>
                  <a:schemeClr val="lt1"/>
                </a:solidFill>
              </a:defRPr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pic>
        <p:nvPicPr>
          <p:cNvPr id="1762" name="Google Shape;1762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488" y="6348389"/>
            <a:ext cx="1335025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">
  <p:cSld name="OBJECT_1">
    <p:bg>
      <p:bgPr>
        <a:solidFill>
          <a:schemeClr val="lt1"/>
        </a:solidFill>
        <a:effectLst/>
      </p:bgPr>
    </p:bg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100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M Sans Medium"/>
              <a:buNone/>
              <a:defRPr sz="43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765" name="Google Shape;1765;p100"/>
          <p:cNvSpPr txBox="1">
            <a:spLocks noGrp="1"/>
          </p:cNvSpPr>
          <p:nvPr>
            <p:ph type="subTitle" idx="1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766" name="Google Shape;1766;p100"/>
          <p:cNvSpPr txBox="1">
            <a:spLocks noGrp="1"/>
          </p:cNvSpPr>
          <p:nvPr>
            <p:ph type="body" idx="2"/>
          </p:nvPr>
        </p:nvSpPr>
        <p:spPr>
          <a:xfrm>
            <a:off x="762000" y="1988833"/>
            <a:ext cx="10662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005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DM Sans"/>
              <a:buChar char="•"/>
              <a:defRPr sz="27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619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DM Sans"/>
              <a:buChar char="•"/>
              <a:defRPr sz="21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67" name="Google Shape;1767;p100"/>
          <p:cNvSpPr txBox="1">
            <a:spLocks noGrp="1"/>
          </p:cNvSpPr>
          <p:nvPr>
            <p:ph type="sldNum" idx="12"/>
          </p:nvPr>
        </p:nvSpPr>
        <p:spPr>
          <a:xfrm>
            <a:off x="10869182" y="6351634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Quote Dark">
  <p:cSld name="2_Quote Dark">
    <p:bg>
      <p:bgPr>
        <a:solidFill>
          <a:schemeClr val="dk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65" descr="A picture containing camera, sitting, man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8702"/>
          <a:stretch/>
        </p:blipFill>
        <p:spPr>
          <a:xfrm>
            <a:off x="2280650" y="0"/>
            <a:ext cx="991135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65" descr="A picture containing person, black, holding, wh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980" y="6348390"/>
            <a:ext cx="1358350" cy="21158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65"/>
          <p:cNvSpPr txBox="1">
            <a:spLocks noGrp="1"/>
          </p:cNvSpPr>
          <p:nvPr>
            <p:ph type="body" idx="1"/>
          </p:nvPr>
        </p:nvSpPr>
        <p:spPr>
          <a:xfrm>
            <a:off x="460980" y="4467420"/>
            <a:ext cx="60933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>
                <a:solidFill>
                  <a:srgbClr val="9EB7BF"/>
                </a:solidFill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365"/>
          <p:cNvSpPr txBox="1">
            <a:spLocks noGrp="1"/>
          </p:cNvSpPr>
          <p:nvPr>
            <p:ph type="body" idx="2"/>
          </p:nvPr>
        </p:nvSpPr>
        <p:spPr>
          <a:xfrm>
            <a:off x="460980" y="1315763"/>
            <a:ext cx="6093300" cy="2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 1">
  <p:cSld name="1_7 Content A - Basic">
    <p:bg>
      <p:bgPr>
        <a:solidFill>
          <a:schemeClr val="lt1"/>
        </a:solidFill>
        <a:effectLst/>
      </p:bgPr>
    </p:bg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101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Medium"/>
              <a:buNone/>
              <a:defRPr sz="43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1770" name="Google Shape;1770;p101"/>
          <p:cNvSpPr txBox="1">
            <a:spLocks noGrp="1"/>
          </p:cNvSpPr>
          <p:nvPr>
            <p:ph type="body" idx="1"/>
          </p:nvPr>
        </p:nvSpPr>
        <p:spPr>
          <a:xfrm>
            <a:off x="749432" y="1334053"/>
            <a:ext cx="10674900" cy="4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7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21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71" name="Google Shape;1771;p101"/>
          <p:cNvSpPr txBox="1">
            <a:spLocks noGrp="1"/>
          </p:cNvSpPr>
          <p:nvPr>
            <p:ph type="sldNum" idx="12"/>
          </p:nvPr>
        </p:nvSpPr>
        <p:spPr>
          <a:xfrm>
            <a:off x="10869182" y="6351635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 type="blank">
  <p:cSld name="BLANK"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 1">
  <p:cSld name="Title, Subtitle and Content_1"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03"/>
          <p:cNvSpPr txBox="1">
            <a:spLocks noGrp="1"/>
          </p:cNvSpPr>
          <p:nvPr>
            <p:ph type="title"/>
          </p:nvPr>
        </p:nvSpPr>
        <p:spPr>
          <a:xfrm>
            <a:off x="460983" y="365127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75" name="Google Shape;1775;p103"/>
          <p:cNvSpPr txBox="1">
            <a:spLocks noGrp="1"/>
          </p:cNvSpPr>
          <p:nvPr>
            <p:ph type="body" idx="1"/>
          </p:nvPr>
        </p:nvSpPr>
        <p:spPr>
          <a:xfrm>
            <a:off x="460967" y="1767833"/>
            <a:ext cx="11379600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/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76" name="Google Shape;1776;p103"/>
          <p:cNvSpPr txBox="1">
            <a:spLocks noGrp="1"/>
          </p:cNvSpPr>
          <p:nvPr>
            <p:ph type="subTitle" idx="2"/>
          </p:nvPr>
        </p:nvSpPr>
        <p:spPr>
          <a:xfrm>
            <a:off x="460967" y="1234566"/>
            <a:ext cx="11259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04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79" name="Google Shape;1779;p104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00" cy="45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300"/>
              <a:buChar char="▪"/>
              <a:defRPr/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01" type="titleOnly">
  <p:cSld name="TITLE_ONLY">
    <p:bg>
      <p:bgPr>
        <a:solidFill>
          <a:schemeClr val="accent2"/>
        </a:solidFill>
        <a:effectLst/>
      </p:bgPr>
    </p:bg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6" name="Google Shape;1786;p106" descr="A picture containing person, black, holding, whit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7" name="Google Shape;1787;p106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788" name="Google Shape;1788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488" y="6348389"/>
            <a:ext cx="1335025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rporate Theme">
  <p:cSld name="Corporate Theme">
    <p:bg>
      <p:bgPr>
        <a:solidFill>
          <a:schemeClr val="dk1"/>
        </a:solidFill>
        <a:effectLst/>
      </p:bgPr>
    </p:bg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0" name="Google Shape;1790;p1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7202" y="2844918"/>
            <a:ext cx="5760656" cy="90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rporate Theme">
  <p:cSld name="1_Corporate Theme">
    <p:bg>
      <p:bgPr>
        <a:solidFill>
          <a:schemeClr val="dk1"/>
        </a:solidFill>
        <a:effectLst/>
      </p:bgPr>
    </p:bg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" name="Google Shape;1792;p144" descr="A picture containing red, ligh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202" y="2844918"/>
            <a:ext cx="5760656" cy="90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45"/>
          <p:cNvSpPr/>
          <p:nvPr/>
        </p:nvSpPr>
        <p:spPr>
          <a:xfrm>
            <a:off x="0" y="0"/>
            <a:ext cx="7046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6" name="Google Shape;1796;p145" descr="A picture containing person, black, holding, whit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26291"/>
          <a:stretch/>
        </p:blipFill>
        <p:spPr>
          <a:xfrm>
            <a:off x="3205175" y="0"/>
            <a:ext cx="89868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7" name="Google Shape;1797;p145"/>
          <p:cNvSpPr txBox="1">
            <a:spLocks noGrp="1"/>
          </p:cNvSpPr>
          <p:nvPr>
            <p:ph type="ctrTitle"/>
          </p:nvPr>
        </p:nvSpPr>
        <p:spPr>
          <a:xfrm>
            <a:off x="46098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98" name="Google Shape;1798;p145"/>
          <p:cNvSpPr txBox="1">
            <a:spLocks noGrp="1"/>
          </p:cNvSpPr>
          <p:nvPr>
            <p:ph type="subTitle" idx="1"/>
          </p:nvPr>
        </p:nvSpPr>
        <p:spPr>
          <a:xfrm>
            <a:off x="46098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799" name="Google Shape;1799;p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488" y="6348389"/>
            <a:ext cx="1335025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146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47"/>
          <p:cNvSpPr txBox="1">
            <a:spLocks noGrp="1"/>
          </p:cNvSpPr>
          <p:nvPr>
            <p:ph type="title"/>
          </p:nvPr>
        </p:nvSpPr>
        <p:spPr>
          <a:xfrm>
            <a:off x="460979" y="184945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147"/>
          <p:cNvSpPr txBox="1">
            <a:spLocks noGrp="1"/>
          </p:cNvSpPr>
          <p:nvPr>
            <p:ph type="body" idx="1"/>
          </p:nvPr>
        </p:nvSpPr>
        <p:spPr>
          <a:xfrm>
            <a:off x="460979" y="2136530"/>
            <a:ext cx="11259900" cy="4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300"/>
              <a:buChar char="▪"/>
              <a:defRPr/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05" name="Google Shape;1805;p147"/>
          <p:cNvSpPr txBox="1">
            <a:spLocks noGrp="1"/>
          </p:cNvSpPr>
          <p:nvPr>
            <p:ph type="body" idx="2"/>
          </p:nvPr>
        </p:nvSpPr>
        <p:spPr>
          <a:xfrm>
            <a:off x="460375" y="1177132"/>
            <a:ext cx="112707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01">
  <p:cSld name="Section Divider 01">
    <p:bg>
      <p:bgPr>
        <a:solidFill>
          <a:schemeClr val="dk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66" descr="A picture containing building, light, traffic, whit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66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44" name="Google Shape;144;p3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980" y="6348390"/>
            <a:ext cx="1358350" cy="211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wo Column"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48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08" name="Google Shape;1808;p148"/>
          <p:cNvSpPr txBox="1">
            <a:spLocks noGrp="1"/>
          </p:cNvSpPr>
          <p:nvPr>
            <p:ph type="body" idx="1"/>
          </p:nvPr>
        </p:nvSpPr>
        <p:spPr>
          <a:xfrm>
            <a:off x="460979" y="2280402"/>
            <a:ext cx="5399700" cy="3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 sz="2400"/>
            </a:lvl1pPr>
            <a:lvl2pPr marL="914400" lvl="1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 sz="19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09" name="Google Shape;1809;p148"/>
          <p:cNvSpPr txBox="1">
            <a:spLocks noGrp="1"/>
          </p:cNvSpPr>
          <p:nvPr>
            <p:ph type="body" idx="2"/>
          </p:nvPr>
        </p:nvSpPr>
        <p:spPr>
          <a:xfrm>
            <a:off x="6321123" y="2282025"/>
            <a:ext cx="5399700" cy="3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 sz="2400"/>
            </a:lvl1pPr>
            <a:lvl2pPr marL="914400" lvl="1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 sz="19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cxnSp>
        <p:nvCxnSpPr>
          <p:cNvPr id="1810" name="Google Shape;1810;p148"/>
          <p:cNvCxnSpPr/>
          <p:nvPr/>
        </p:nvCxnSpPr>
        <p:spPr>
          <a:xfrm>
            <a:off x="5968778" y="1585913"/>
            <a:ext cx="0" cy="45903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1" name="Google Shape;1811;p148"/>
          <p:cNvSpPr txBox="1">
            <a:spLocks noGrp="1"/>
          </p:cNvSpPr>
          <p:nvPr>
            <p:ph type="body" idx="3"/>
          </p:nvPr>
        </p:nvSpPr>
        <p:spPr>
          <a:xfrm>
            <a:off x="6321123" y="1587535"/>
            <a:ext cx="53997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  <a:defRPr sz="28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12" name="Google Shape;1812;p148"/>
          <p:cNvSpPr txBox="1">
            <a:spLocks noGrp="1"/>
          </p:cNvSpPr>
          <p:nvPr>
            <p:ph type="body" idx="4"/>
          </p:nvPr>
        </p:nvSpPr>
        <p:spPr>
          <a:xfrm>
            <a:off x="460978" y="1587535"/>
            <a:ext cx="53997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  <a:defRPr sz="28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49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15" name="Google Shape;1815;p149"/>
          <p:cNvSpPr txBox="1">
            <a:spLocks noGrp="1"/>
          </p:cNvSpPr>
          <p:nvPr>
            <p:ph type="body" idx="1"/>
          </p:nvPr>
        </p:nvSpPr>
        <p:spPr>
          <a:xfrm>
            <a:off x="460979" y="2282023"/>
            <a:ext cx="3474300" cy="3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 sz="2400"/>
            </a:lvl1pPr>
            <a:lvl2pPr marL="914400" lvl="1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 sz="19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16" name="Google Shape;1816;p149"/>
          <p:cNvSpPr txBox="1">
            <a:spLocks noGrp="1"/>
          </p:cNvSpPr>
          <p:nvPr>
            <p:ph type="body" idx="2"/>
          </p:nvPr>
        </p:nvSpPr>
        <p:spPr>
          <a:xfrm>
            <a:off x="4354103" y="2282023"/>
            <a:ext cx="3474300" cy="3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 sz="2400"/>
            </a:lvl1pPr>
            <a:lvl2pPr marL="914400" lvl="1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 sz="19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17" name="Google Shape;1817;p149"/>
          <p:cNvSpPr txBox="1">
            <a:spLocks noGrp="1"/>
          </p:cNvSpPr>
          <p:nvPr>
            <p:ph type="body" idx="3"/>
          </p:nvPr>
        </p:nvSpPr>
        <p:spPr>
          <a:xfrm>
            <a:off x="8247227" y="2282023"/>
            <a:ext cx="3474300" cy="3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 sz="2400"/>
            </a:lvl1pPr>
            <a:lvl2pPr marL="914400" lvl="1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 sz="19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6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cxnSp>
        <p:nvCxnSpPr>
          <p:cNvPr id="1818" name="Google Shape;1818;p149"/>
          <p:cNvCxnSpPr/>
          <p:nvPr/>
        </p:nvCxnSpPr>
        <p:spPr>
          <a:xfrm>
            <a:off x="7919499" y="1585913"/>
            <a:ext cx="0" cy="45903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19" name="Google Shape;1819;p149"/>
          <p:cNvCxnSpPr/>
          <p:nvPr/>
        </p:nvCxnSpPr>
        <p:spPr>
          <a:xfrm>
            <a:off x="4031311" y="1585913"/>
            <a:ext cx="0" cy="45903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20" name="Google Shape;1820;p149"/>
          <p:cNvSpPr txBox="1">
            <a:spLocks noGrp="1"/>
          </p:cNvSpPr>
          <p:nvPr>
            <p:ph type="body" idx="4"/>
          </p:nvPr>
        </p:nvSpPr>
        <p:spPr>
          <a:xfrm>
            <a:off x="4354103" y="1585914"/>
            <a:ext cx="3474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  <a:defRPr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21" name="Google Shape;1821;p149"/>
          <p:cNvSpPr txBox="1">
            <a:spLocks noGrp="1"/>
          </p:cNvSpPr>
          <p:nvPr>
            <p:ph type="body" idx="5"/>
          </p:nvPr>
        </p:nvSpPr>
        <p:spPr>
          <a:xfrm>
            <a:off x="8247227" y="1585914"/>
            <a:ext cx="3474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  <a:defRPr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22" name="Google Shape;1822;p149"/>
          <p:cNvSpPr txBox="1">
            <a:spLocks noGrp="1"/>
          </p:cNvSpPr>
          <p:nvPr>
            <p:ph type="body" idx="6"/>
          </p:nvPr>
        </p:nvSpPr>
        <p:spPr>
          <a:xfrm>
            <a:off x="460979" y="1585914"/>
            <a:ext cx="3474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  <a:defRPr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Box">
  <p:cSld name="Two Column Box"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50"/>
          <p:cNvSpPr/>
          <p:nvPr/>
        </p:nvSpPr>
        <p:spPr>
          <a:xfrm>
            <a:off x="460978" y="1944353"/>
            <a:ext cx="5405700" cy="34248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150"/>
          <p:cNvSpPr/>
          <p:nvPr/>
        </p:nvSpPr>
        <p:spPr>
          <a:xfrm>
            <a:off x="6315154" y="1944353"/>
            <a:ext cx="5405700" cy="3424800"/>
          </a:xfrm>
          <a:prstGeom prst="snip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150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150"/>
          <p:cNvSpPr txBox="1">
            <a:spLocks noGrp="1"/>
          </p:cNvSpPr>
          <p:nvPr>
            <p:ph type="body" idx="1"/>
          </p:nvPr>
        </p:nvSpPr>
        <p:spPr>
          <a:xfrm>
            <a:off x="619241" y="2102946"/>
            <a:ext cx="5087100" cy="3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▪"/>
              <a:defRPr sz="19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▪"/>
              <a:defRPr sz="15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28" name="Google Shape;1828;p150"/>
          <p:cNvSpPr txBox="1">
            <a:spLocks noGrp="1"/>
          </p:cNvSpPr>
          <p:nvPr>
            <p:ph type="body" idx="2"/>
          </p:nvPr>
        </p:nvSpPr>
        <p:spPr>
          <a:xfrm>
            <a:off x="6479385" y="2104568"/>
            <a:ext cx="50871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▪"/>
              <a:defRPr sz="19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▪"/>
              <a:defRPr sz="15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29" name="Google Shape;1829;p150"/>
          <p:cNvSpPr txBox="1">
            <a:spLocks noGrp="1"/>
          </p:cNvSpPr>
          <p:nvPr>
            <p:ph type="body" idx="3"/>
          </p:nvPr>
        </p:nvSpPr>
        <p:spPr>
          <a:xfrm>
            <a:off x="6321123" y="1515907"/>
            <a:ext cx="5399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30" name="Google Shape;1830;p150"/>
          <p:cNvSpPr txBox="1">
            <a:spLocks noGrp="1"/>
          </p:cNvSpPr>
          <p:nvPr>
            <p:ph type="body" idx="4"/>
          </p:nvPr>
        </p:nvSpPr>
        <p:spPr>
          <a:xfrm>
            <a:off x="460978" y="1515907"/>
            <a:ext cx="5399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ox">
  <p:cSld name="Three Box"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51"/>
          <p:cNvSpPr/>
          <p:nvPr/>
        </p:nvSpPr>
        <p:spPr>
          <a:xfrm>
            <a:off x="460979" y="1944353"/>
            <a:ext cx="3387900" cy="34248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151"/>
          <p:cNvSpPr/>
          <p:nvPr/>
        </p:nvSpPr>
        <p:spPr>
          <a:xfrm>
            <a:off x="4415701" y="1944353"/>
            <a:ext cx="3387900" cy="3424800"/>
          </a:xfrm>
          <a:prstGeom prst="snip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p151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35" name="Google Shape;1835;p151"/>
          <p:cNvSpPr txBox="1">
            <a:spLocks noGrp="1"/>
          </p:cNvSpPr>
          <p:nvPr>
            <p:ph type="body" idx="1"/>
          </p:nvPr>
        </p:nvSpPr>
        <p:spPr>
          <a:xfrm>
            <a:off x="619241" y="2102946"/>
            <a:ext cx="3078000" cy="3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▪"/>
              <a:defRPr sz="19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▪"/>
              <a:defRPr sz="15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36" name="Google Shape;1836;p151"/>
          <p:cNvSpPr txBox="1">
            <a:spLocks noGrp="1"/>
          </p:cNvSpPr>
          <p:nvPr>
            <p:ph type="body" idx="2"/>
          </p:nvPr>
        </p:nvSpPr>
        <p:spPr>
          <a:xfrm>
            <a:off x="4579931" y="2104568"/>
            <a:ext cx="30780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▪"/>
              <a:defRPr sz="19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▪"/>
              <a:defRPr sz="15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37" name="Google Shape;1837;p151"/>
          <p:cNvSpPr txBox="1">
            <a:spLocks noGrp="1"/>
          </p:cNvSpPr>
          <p:nvPr>
            <p:ph type="body" idx="3"/>
          </p:nvPr>
        </p:nvSpPr>
        <p:spPr>
          <a:xfrm>
            <a:off x="4421670" y="1515907"/>
            <a:ext cx="33843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38" name="Google Shape;1838;p151"/>
          <p:cNvSpPr txBox="1">
            <a:spLocks noGrp="1"/>
          </p:cNvSpPr>
          <p:nvPr>
            <p:ph type="body" idx="4"/>
          </p:nvPr>
        </p:nvSpPr>
        <p:spPr>
          <a:xfrm>
            <a:off x="460979" y="1515907"/>
            <a:ext cx="33843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39" name="Google Shape;1839;p151"/>
          <p:cNvSpPr/>
          <p:nvPr/>
        </p:nvSpPr>
        <p:spPr>
          <a:xfrm>
            <a:off x="8332877" y="1944353"/>
            <a:ext cx="3387900" cy="3424800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151"/>
          <p:cNvSpPr txBox="1">
            <a:spLocks noGrp="1"/>
          </p:cNvSpPr>
          <p:nvPr>
            <p:ph type="body" idx="5"/>
          </p:nvPr>
        </p:nvSpPr>
        <p:spPr>
          <a:xfrm>
            <a:off x="8497107" y="2104568"/>
            <a:ext cx="30780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▪"/>
              <a:defRPr sz="19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▪"/>
              <a:defRPr sz="15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41" name="Google Shape;1841;p151"/>
          <p:cNvSpPr txBox="1">
            <a:spLocks noGrp="1"/>
          </p:cNvSpPr>
          <p:nvPr>
            <p:ph type="body" idx="6"/>
          </p:nvPr>
        </p:nvSpPr>
        <p:spPr>
          <a:xfrm>
            <a:off x="8338846" y="1515907"/>
            <a:ext cx="33843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ox">
  <p:cSld name="Four Box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52"/>
          <p:cNvSpPr/>
          <p:nvPr/>
        </p:nvSpPr>
        <p:spPr>
          <a:xfrm>
            <a:off x="460978" y="1944353"/>
            <a:ext cx="2447700" cy="3424800"/>
          </a:xfrm>
          <a:prstGeom prst="snip1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152"/>
          <p:cNvSpPr/>
          <p:nvPr/>
        </p:nvSpPr>
        <p:spPr>
          <a:xfrm>
            <a:off x="3398463" y="1944353"/>
            <a:ext cx="2447700" cy="34248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152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46" name="Google Shape;1846;p152"/>
          <p:cNvSpPr txBox="1">
            <a:spLocks noGrp="1"/>
          </p:cNvSpPr>
          <p:nvPr>
            <p:ph type="body" idx="1"/>
          </p:nvPr>
        </p:nvSpPr>
        <p:spPr>
          <a:xfrm>
            <a:off x="619241" y="2102946"/>
            <a:ext cx="2128500" cy="3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300"/>
              <a:buChar char="▪"/>
              <a:defRPr sz="19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▪"/>
              <a:defRPr sz="15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47" name="Google Shape;1847;p152"/>
          <p:cNvSpPr txBox="1">
            <a:spLocks noGrp="1"/>
          </p:cNvSpPr>
          <p:nvPr>
            <p:ph type="body" idx="2"/>
          </p:nvPr>
        </p:nvSpPr>
        <p:spPr>
          <a:xfrm>
            <a:off x="3558716" y="2104568"/>
            <a:ext cx="21285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▪"/>
              <a:defRPr sz="19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▪"/>
              <a:defRPr sz="15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48" name="Google Shape;1848;p152"/>
          <p:cNvSpPr txBox="1">
            <a:spLocks noGrp="1"/>
          </p:cNvSpPr>
          <p:nvPr>
            <p:ph type="body" idx="3"/>
          </p:nvPr>
        </p:nvSpPr>
        <p:spPr>
          <a:xfrm>
            <a:off x="3400454" y="1515907"/>
            <a:ext cx="2444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49" name="Google Shape;1849;p152"/>
          <p:cNvSpPr txBox="1">
            <a:spLocks noGrp="1"/>
          </p:cNvSpPr>
          <p:nvPr>
            <p:ph type="body" idx="4"/>
          </p:nvPr>
        </p:nvSpPr>
        <p:spPr>
          <a:xfrm>
            <a:off x="460979" y="1515907"/>
            <a:ext cx="2444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50" name="Google Shape;1850;p152"/>
          <p:cNvSpPr/>
          <p:nvPr/>
        </p:nvSpPr>
        <p:spPr>
          <a:xfrm>
            <a:off x="6335948" y="1944353"/>
            <a:ext cx="2447700" cy="3424800"/>
          </a:xfrm>
          <a:prstGeom prst="snip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152"/>
          <p:cNvSpPr txBox="1">
            <a:spLocks noGrp="1"/>
          </p:cNvSpPr>
          <p:nvPr>
            <p:ph type="body" idx="5"/>
          </p:nvPr>
        </p:nvSpPr>
        <p:spPr>
          <a:xfrm>
            <a:off x="6498191" y="2104568"/>
            <a:ext cx="21285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▪"/>
              <a:defRPr sz="19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▪"/>
              <a:defRPr sz="15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52" name="Google Shape;1852;p152"/>
          <p:cNvSpPr txBox="1">
            <a:spLocks noGrp="1"/>
          </p:cNvSpPr>
          <p:nvPr>
            <p:ph type="body" idx="6"/>
          </p:nvPr>
        </p:nvSpPr>
        <p:spPr>
          <a:xfrm>
            <a:off x="6339929" y="1515907"/>
            <a:ext cx="2444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53" name="Google Shape;1853;p152"/>
          <p:cNvSpPr/>
          <p:nvPr/>
        </p:nvSpPr>
        <p:spPr>
          <a:xfrm>
            <a:off x="9273434" y="1944353"/>
            <a:ext cx="2447700" cy="34248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152"/>
          <p:cNvSpPr txBox="1">
            <a:spLocks noGrp="1"/>
          </p:cNvSpPr>
          <p:nvPr>
            <p:ph type="body" idx="7"/>
          </p:nvPr>
        </p:nvSpPr>
        <p:spPr>
          <a:xfrm>
            <a:off x="9437665" y="2104568"/>
            <a:ext cx="21285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▪"/>
              <a:defRPr sz="19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6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▪"/>
              <a:defRPr sz="15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  <a:defRPr sz="12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55" name="Google Shape;1855;p152"/>
          <p:cNvSpPr txBox="1">
            <a:spLocks noGrp="1"/>
          </p:cNvSpPr>
          <p:nvPr>
            <p:ph type="body" idx="8"/>
          </p:nvPr>
        </p:nvSpPr>
        <p:spPr>
          <a:xfrm>
            <a:off x="9279404" y="1515907"/>
            <a:ext cx="2444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Dark">
  <p:cSld name="Quote Dark">
    <p:bg>
      <p:bgPr>
        <a:solidFill>
          <a:schemeClr val="accent2"/>
        </a:solidFill>
        <a:effectLst/>
      </p:bgPr>
    </p:bg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7" name="Google Shape;1857;p153" descr="A picture containing person, black, holding, whit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153"/>
          <p:cNvSpPr txBox="1">
            <a:spLocks noGrp="1"/>
          </p:cNvSpPr>
          <p:nvPr>
            <p:ph type="body" idx="1"/>
          </p:nvPr>
        </p:nvSpPr>
        <p:spPr>
          <a:xfrm>
            <a:off x="460980" y="4467420"/>
            <a:ext cx="60933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>
                <a:solidFill>
                  <a:srgbClr val="9EB7BF"/>
                </a:solidFill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59" name="Google Shape;1859;p153"/>
          <p:cNvSpPr txBox="1">
            <a:spLocks noGrp="1"/>
          </p:cNvSpPr>
          <p:nvPr>
            <p:ph type="body" idx="2"/>
          </p:nvPr>
        </p:nvSpPr>
        <p:spPr>
          <a:xfrm>
            <a:off x="460980" y="1315763"/>
            <a:ext cx="6093300" cy="2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pic>
        <p:nvPicPr>
          <p:cNvPr id="1860" name="Google Shape;1860;p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488" y="6348389"/>
            <a:ext cx="1335025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Quote Dark">
  <p:cSld name="1_Quote Dark">
    <p:bg>
      <p:bgPr>
        <a:solidFill>
          <a:schemeClr val="dk1"/>
        </a:solidFill>
        <a:effectLst/>
      </p:bgPr>
    </p:bg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2" name="Google Shape;1862;p154" descr="A picture containing red, woman, street, phon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54" descr="A picture containing person, black, holding, wh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154"/>
          <p:cNvSpPr txBox="1">
            <a:spLocks noGrp="1"/>
          </p:cNvSpPr>
          <p:nvPr>
            <p:ph type="body" idx="1"/>
          </p:nvPr>
        </p:nvSpPr>
        <p:spPr>
          <a:xfrm>
            <a:off x="460980" y="4467420"/>
            <a:ext cx="60933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>
                <a:solidFill>
                  <a:srgbClr val="9EB7BF"/>
                </a:solidFill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65" name="Google Shape;1865;p154"/>
          <p:cNvSpPr txBox="1">
            <a:spLocks noGrp="1"/>
          </p:cNvSpPr>
          <p:nvPr>
            <p:ph type="body" idx="2"/>
          </p:nvPr>
        </p:nvSpPr>
        <p:spPr>
          <a:xfrm>
            <a:off x="460980" y="1315763"/>
            <a:ext cx="6093300" cy="2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pic>
        <p:nvPicPr>
          <p:cNvPr id="1866" name="Google Shape;1866;p1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488" y="6348389"/>
            <a:ext cx="1335025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Quote Dark">
  <p:cSld name="2_Quote Dark">
    <p:bg>
      <p:bgPr>
        <a:solidFill>
          <a:schemeClr val="dk1"/>
        </a:solidFill>
        <a:effectLst/>
      </p:bgPr>
    </p:bg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p155" descr="A picture containing camera, sitting, man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8702"/>
          <a:stretch/>
        </p:blipFill>
        <p:spPr>
          <a:xfrm>
            <a:off x="2280650" y="0"/>
            <a:ext cx="991135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155" descr="A picture containing person, black, holding, wh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p155"/>
          <p:cNvSpPr txBox="1">
            <a:spLocks noGrp="1"/>
          </p:cNvSpPr>
          <p:nvPr>
            <p:ph type="body" idx="1"/>
          </p:nvPr>
        </p:nvSpPr>
        <p:spPr>
          <a:xfrm>
            <a:off x="460980" y="4467420"/>
            <a:ext cx="60933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>
                <a:solidFill>
                  <a:srgbClr val="9EB7BF"/>
                </a:solidFill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71" name="Google Shape;1871;p155"/>
          <p:cNvSpPr txBox="1">
            <a:spLocks noGrp="1"/>
          </p:cNvSpPr>
          <p:nvPr>
            <p:ph type="body" idx="2"/>
          </p:nvPr>
        </p:nvSpPr>
        <p:spPr>
          <a:xfrm>
            <a:off x="460980" y="1315763"/>
            <a:ext cx="6093300" cy="2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pic>
        <p:nvPicPr>
          <p:cNvPr id="1872" name="Google Shape;1872;p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488" y="6348389"/>
            <a:ext cx="1335025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hite">
  <p:cSld name="Quote White">
    <p:bg>
      <p:bgPr>
        <a:solidFill>
          <a:srgbClr val="6CA6BB"/>
        </a:solidFill>
        <a:effectLst/>
      </p:bgPr>
    </p:bg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4" name="Google Shape;1874;p156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156"/>
          <p:cNvSpPr txBox="1">
            <a:spLocks noGrp="1"/>
          </p:cNvSpPr>
          <p:nvPr>
            <p:ph type="body" idx="1"/>
          </p:nvPr>
        </p:nvSpPr>
        <p:spPr>
          <a:xfrm>
            <a:off x="460980" y="4467420"/>
            <a:ext cx="60933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>
                <a:solidFill>
                  <a:schemeClr val="accent3"/>
                </a:solidFill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76" name="Google Shape;1876;p156"/>
          <p:cNvSpPr txBox="1">
            <a:spLocks noGrp="1"/>
          </p:cNvSpPr>
          <p:nvPr>
            <p:ph type="body" idx="2"/>
          </p:nvPr>
        </p:nvSpPr>
        <p:spPr>
          <a:xfrm>
            <a:off x="460980" y="1315763"/>
            <a:ext cx="6093300" cy="2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02">
  <p:cSld name="Headline 02">
    <p:bg>
      <p:bgPr>
        <a:solidFill>
          <a:schemeClr val="accent2"/>
        </a:solidFill>
        <a:effectLst/>
      </p:bgPr>
    </p:bg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8" name="Google Shape;1878;p157" descr="A picture containing light, black, large, whit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157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880" name="Google Shape;1880;p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488" y="6348389"/>
            <a:ext cx="1335025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rporate Theme">
  <p:cSld name="Corporate Theme">
    <p:bg>
      <p:bgPr>
        <a:solidFill>
          <a:schemeClr val="dk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7203" y="2844918"/>
            <a:ext cx="5817456" cy="905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Headline 01">
  <p:cSld name="1_Headline 01">
    <p:bg>
      <p:bgPr>
        <a:solidFill>
          <a:schemeClr val="dk1"/>
        </a:solidFill>
        <a:effectLst/>
      </p:bgPr>
    </p:bg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158" descr="A young person sitting in fron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158" descr="A picture containing person, black, holding, wh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4" name="Google Shape;1884;p158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885" name="Google Shape;1885;p1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488" y="6348389"/>
            <a:ext cx="1335025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Headline 01">
  <p:cSld name="2_Headline 01">
    <p:bg>
      <p:bgPr>
        <a:solidFill>
          <a:schemeClr val="dk1"/>
        </a:solidFill>
        <a:effectLst/>
      </p:bgPr>
    </p:bg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7" name="Google Shape;1887;p159" descr="A person sitting at a table using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24115"/>
          <a:stretch/>
        </p:blipFill>
        <p:spPr>
          <a:xfrm>
            <a:off x="2940147" y="0"/>
            <a:ext cx="925185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59" descr="A picture containing person, black, holding, wh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p159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890" name="Google Shape;1890;p1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488" y="6348389"/>
            <a:ext cx="1335025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Headline 01">
  <p:cSld name="3_Headline 01">
    <p:bg>
      <p:bgPr>
        <a:solidFill>
          <a:schemeClr val="dk1"/>
        </a:solidFill>
        <a:effectLst/>
      </p:bgPr>
    </p:bg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2" name="Google Shape;1892;p160" descr="A group of people sitting at a table using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533"/>
          <a:stretch/>
        </p:blipFill>
        <p:spPr>
          <a:xfrm>
            <a:off x="1406769" y="0"/>
            <a:ext cx="1078523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60" descr="A picture containing person, black, holding, wh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160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895" name="Google Shape;1895;p1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488" y="6348389"/>
            <a:ext cx="1335025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Subtitle and Content">
  <p:cSld name="1_Title, Subtitle and Content"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61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11246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161"/>
          <p:cNvSpPr txBox="1">
            <a:spLocks noGrp="1"/>
          </p:cNvSpPr>
          <p:nvPr>
            <p:ph type="body" idx="1"/>
          </p:nvPr>
        </p:nvSpPr>
        <p:spPr>
          <a:xfrm>
            <a:off x="460979" y="2136530"/>
            <a:ext cx="11259900" cy="4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Char char="▪"/>
              <a:defRPr/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99" name="Google Shape;1899;p161"/>
          <p:cNvSpPr txBox="1">
            <a:spLocks noGrp="1"/>
          </p:cNvSpPr>
          <p:nvPr>
            <p:ph type="body" idx="2"/>
          </p:nvPr>
        </p:nvSpPr>
        <p:spPr>
          <a:xfrm>
            <a:off x="460375" y="1142999"/>
            <a:ext cx="112467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Dark">
  <p:cSld name="Title Dark">
    <p:bg>
      <p:bgPr>
        <a:solidFill>
          <a:schemeClr val="accent1"/>
        </a:solidFill>
        <a:effectLst/>
      </p:bgPr>
    </p:bg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162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902" name="Google Shape;1902;p1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488" y="6348389"/>
            <a:ext cx="1335025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04">
  <p:cSld name="Headline 04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" name="Google Shape;1904;p163" descr="A close up of a logo&#10;&#10;Description automatically generated"/>
          <p:cNvPicPr preferRelativeResize="0"/>
          <p:nvPr/>
        </p:nvPicPr>
        <p:blipFill rotWithShape="1">
          <a:blip r:embed="rId2">
            <a:alphaModFix amt="50000"/>
          </a:blip>
          <a:srcRect r="14273"/>
          <a:stretch/>
        </p:blipFill>
        <p:spPr>
          <a:xfrm>
            <a:off x="1739900" y="0"/>
            <a:ext cx="104521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5" name="Google Shape;1905;p163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01">
  <p:cSld name="Section Divider 01">
    <p:bg>
      <p:bgPr>
        <a:solidFill>
          <a:schemeClr val="dk1"/>
        </a:solidFill>
        <a:effectLst/>
      </p:bgPr>
    </p:bg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7" name="Google Shape;1907;p164" descr="A picture containing building, light, traffic, whit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8" name="Google Shape;1908;p164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909" name="Google Shape;1909;p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488" y="6348389"/>
            <a:ext cx="1335025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wo Content_1">
    <p:bg>
      <p:bgPr>
        <a:solidFill>
          <a:schemeClr val="dk1"/>
        </a:solidFill>
        <a:effectLst/>
      </p:bgPr>
    </p:bg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165"/>
          <p:cNvSpPr txBox="1">
            <a:spLocks noGrp="1"/>
          </p:cNvSpPr>
          <p:nvPr>
            <p:ph type="title"/>
          </p:nvPr>
        </p:nvSpPr>
        <p:spPr>
          <a:xfrm>
            <a:off x="339680" y="275167"/>
            <a:ext cx="11414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12" name="Google Shape;1912;p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9890" y="6453827"/>
            <a:ext cx="1400675" cy="23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1_Two Content">
    <p:bg>
      <p:bgPr>
        <a:solidFill>
          <a:srgbClr val="394C5A"/>
        </a:solidFill>
        <a:effectLst/>
      </p:bgPr>
    </p:bg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6"/>
          <p:cNvSpPr txBox="1">
            <a:spLocks noGrp="1"/>
          </p:cNvSpPr>
          <p:nvPr>
            <p:ph type="body" idx="1"/>
          </p:nvPr>
        </p:nvSpPr>
        <p:spPr>
          <a:xfrm>
            <a:off x="339680" y="1764283"/>
            <a:ext cx="5651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rriweather Sans"/>
              <a:buChar char="–"/>
              <a:defRPr sz="2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–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5" name="Google Shape;1915;p166"/>
          <p:cNvSpPr txBox="1">
            <a:spLocks noGrp="1"/>
          </p:cNvSpPr>
          <p:nvPr>
            <p:ph type="title"/>
          </p:nvPr>
        </p:nvSpPr>
        <p:spPr>
          <a:xfrm>
            <a:off x="339680" y="275167"/>
            <a:ext cx="11414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6" name="Google Shape;1916;p166"/>
          <p:cNvSpPr txBox="1">
            <a:spLocks noGrp="1"/>
          </p:cNvSpPr>
          <p:nvPr>
            <p:ph type="body" idx="2"/>
          </p:nvPr>
        </p:nvSpPr>
        <p:spPr>
          <a:xfrm>
            <a:off x="6096000" y="1764283"/>
            <a:ext cx="5657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rriweather Sans"/>
              <a:buChar char="–"/>
              <a:defRPr sz="2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–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losing Frame">
  <p:cSld name="1_Closing Fram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167"/>
          <p:cNvSpPr txBox="1">
            <a:spLocks noGrp="1"/>
          </p:cNvSpPr>
          <p:nvPr>
            <p:ph type="ctrTitle"/>
          </p:nvPr>
        </p:nvSpPr>
        <p:spPr>
          <a:xfrm>
            <a:off x="1204148" y="2402123"/>
            <a:ext cx="10320000" cy="16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7200" b="0" i="0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167"/>
          <p:cNvSpPr txBox="1">
            <a:spLocks noGrp="1"/>
          </p:cNvSpPr>
          <p:nvPr>
            <p:ph type="body" idx="1"/>
          </p:nvPr>
        </p:nvSpPr>
        <p:spPr>
          <a:xfrm>
            <a:off x="1339615" y="3622940"/>
            <a:ext cx="8466300" cy="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3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/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5_Custom Layou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68"/>
          <p:cNvSpPr txBox="1">
            <a:spLocks noGrp="1"/>
          </p:cNvSpPr>
          <p:nvPr>
            <p:ph type="title"/>
          </p:nvPr>
        </p:nvSpPr>
        <p:spPr>
          <a:xfrm>
            <a:off x="339680" y="275167"/>
            <a:ext cx="11414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68"/>
          <p:cNvSpPr txBox="1">
            <a:spLocks noGrp="1"/>
          </p:cNvSpPr>
          <p:nvPr>
            <p:ph type="sldNum" idx="12"/>
          </p:nvPr>
        </p:nvSpPr>
        <p:spPr>
          <a:xfrm>
            <a:off x="11662023" y="6384289"/>
            <a:ext cx="36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1600" b="0" i="0" u="none" strike="noStrike" cap="none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1600" b="0" i="0" u="none" strike="noStrike" cap="none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1600" b="0" i="0" u="none" strike="noStrike" cap="none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1600" b="0" i="0" u="none" strike="noStrike" cap="none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1600" b="0" i="0" u="none" strike="noStrike" cap="none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1600" b="0" i="0" u="none" strike="noStrike" cap="none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1600" b="0" i="0" u="none" strike="noStrike" cap="none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1600" b="0" i="0" u="none" strike="noStrike" cap="none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1600" b="0" i="0" u="none" strike="noStrike" cap="none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2" name="Google Shape;1922;p168"/>
          <p:cNvSpPr txBox="1">
            <a:spLocks noGrp="1"/>
          </p:cNvSpPr>
          <p:nvPr>
            <p:ph type="title"/>
          </p:nvPr>
        </p:nvSpPr>
        <p:spPr>
          <a:xfrm>
            <a:off x="339680" y="275167"/>
            <a:ext cx="11414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Helvetica Neue"/>
              <a:buNone/>
              <a:defRPr sz="53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Helvetica Neue"/>
              <a:buNone/>
              <a:defRPr sz="53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Helvetica Neue"/>
              <a:buNone/>
              <a:defRPr sz="53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Helvetica Neue"/>
              <a:buNone/>
              <a:defRPr sz="53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Helvetica Neue"/>
              <a:buNone/>
              <a:defRPr sz="53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Helvetica Neue"/>
              <a:buNone/>
              <a:defRPr sz="53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Helvetica Neue"/>
              <a:buNone/>
              <a:defRPr sz="53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Helvetica Neue"/>
              <a:buNone/>
              <a:defRPr sz="53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Helvetica Neue"/>
              <a:buNone/>
              <a:defRPr sz="53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1">
  <p:cSld name="1_Title Only_1"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169"/>
          <p:cNvSpPr txBox="1">
            <a:spLocks noGrp="1"/>
          </p:cNvSpPr>
          <p:nvPr>
            <p:ph type="sldNum" idx="12"/>
          </p:nvPr>
        </p:nvSpPr>
        <p:spPr>
          <a:xfrm>
            <a:off x="11662023" y="6384289"/>
            <a:ext cx="36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1600" b="0" i="0" u="none" strike="noStrike" cap="none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1600" b="0" i="0" u="none" strike="noStrike" cap="none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1600" b="0" i="0" u="none" strike="noStrike" cap="none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1600" b="0" i="0" u="none" strike="noStrike" cap="none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1600" b="0" i="0" u="none" strike="noStrike" cap="none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1600" b="0" i="0" u="none" strike="noStrike" cap="none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1600" b="0" i="0" u="none" strike="noStrike" cap="none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1600" b="0" i="0" u="none" strike="noStrike" cap="none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1600" b="0" i="0" u="none" strike="noStrike" cap="none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5" name="Google Shape;1925;p169"/>
          <p:cNvSpPr txBox="1">
            <a:spLocks noGrp="1"/>
          </p:cNvSpPr>
          <p:nvPr>
            <p:ph type="title"/>
          </p:nvPr>
        </p:nvSpPr>
        <p:spPr>
          <a:xfrm>
            <a:off x="339680" y="275167"/>
            <a:ext cx="11414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Helvetica Neue"/>
              <a:buNone/>
              <a:defRPr sz="53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Helvetica Neue"/>
              <a:buNone/>
              <a:defRPr sz="53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Helvetica Neue"/>
              <a:buNone/>
              <a:defRPr sz="53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Helvetica Neue"/>
              <a:buNone/>
              <a:defRPr sz="53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Helvetica Neue"/>
              <a:buNone/>
              <a:defRPr sz="53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Helvetica Neue"/>
              <a:buNone/>
              <a:defRPr sz="53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Helvetica Neue"/>
              <a:buNone/>
              <a:defRPr sz="53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Helvetica Neue"/>
              <a:buNone/>
              <a:defRPr sz="53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300"/>
              <a:buFont typeface="Helvetica Neue"/>
              <a:buNone/>
              <a:defRPr sz="53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">
    <p:bg>
      <p:bgPr>
        <a:solidFill>
          <a:schemeClr val="dk1"/>
        </a:solidFill>
        <a:effectLst/>
      </p:bgPr>
    </p:bg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70"/>
          <p:cNvSpPr txBox="1">
            <a:spLocks noGrp="1"/>
          </p:cNvSpPr>
          <p:nvPr>
            <p:ph type="body" idx="1"/>
          </p:nvPr>
        </p:nvSpPr>
        <p:spPr>
          <a:xfrm>
            <a:off x="339680" y="1764283"/>
            <a:ext cx="5651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700">
                <a:solidFill>
                  <a:schemeClr val="lt1"/>
                </a:solidFill>
              </a:defRPr>
            </a:lvl1pPr>
            <a:lvl2pPr marL="914400" lvl="1" indent="-374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erriweather Sans"/>
              <a:buChar char="–"/>
              <a:defRPr sz="2400"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900">
                <a:solidFill>
                  <a:schemeClr val="lt1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 Sans"/>
              <a:buChar char="–"/>
              <a:defRPr sz="1600">
                <a:solidFill>
                  <a:schemeClr val="lt1"/>
                </a:solidFill>
              </a:defRPr>
            </a:lvl4pPr>
            <a:lvl5pPr marL="2286000" lvl="4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600">
                <a:solidFill>
                  <a:schemeClr val="lt1"/>
                </a:solidFill>
              </a:defRPr>
            </a:lvl5pPr>
            <a:lvl6pPr marL="2743200" lvl="5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6pPr>
            <a:lvl7pPr marL="3200400" lvl="6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7pPr>
            <a:lvl8pPr marL="3657600" lvl="7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8pPr>
            <a:lvl9pPr marL="4114800" lvl="8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1928" name="Google Shape;1928;p170"/>
          <p:cNvSpPr txBox="1">
            <a:spLocks noGrp="1"/>
          </p:cNvSpPr>
          <p:nvPr>
            <p:ph type="title"/>
          </p:nvPr>
        </p:nvSpPr>
        <p:spPr>
          <a:xfrm>
            <a:off x="339680" y="275167"/>
            <a:ext cx="11414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929" name="Google Shape;1929;p170"/>
          <p:cNvSpPr txBox="1">
            <a:spLocks noGrp="1"/>
          </p:cNvSpPr>
          <p:nvPr>
            <p:ph type="body" idx="2"/>
          </p:nvPr>
        </p:nvSpPr>
        <p:spPr>
          <a:xfrm>
            <a:off x="6096000" y="1764283"/>
            <a:ext cx="5657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700">
                <a:solidFill>
                  <a:schemeClr val="lt1"/>
                </a:solidFill>
              </a:defRPr>
            </a:lvl1pPr>
            <a:lvl2pPr marL="914400" lvl="1" indent="-374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erriweather Sans"/>
              <a:buChar char="–"/>
              <a:defRPr sz="2400"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900">
                <a:solidFill>
                  <a:schemeClr val="lt1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 Sans"/>
              <a:buChar char="–"/>
              <a:defRPr sz="1600">
                <a:solidFill>
                  <a:schemeClr val="lt1"/>
                </a:solidFill>
              </a:defRPr>
            </a:lvl4pPr>
            <a:lvl5pPr marL="2286000" lvl="4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600">
                <a:solidFill>
                  <a:schemeClr val="lt1"/>
                </a:solidFill>
              </a:defRPr>
            </a:lvl5pPr>
            <a:lvl6pPr marL="2743200" lvl="5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6pPr>
            <a:lvl7pPr marL="3200400" lvl="6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7pPr>
            <a:lvl8pPr marL="3657600" lvl="7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8pPr>
            <a:lvl9pPr marL="4114800" lvl="8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pic>
        <p:nvPicPr>
          <p:cNvPr id="1930" name="Google Shape;1930;p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9890" y="6453827"/>
            <a:ext cx="1400675" cy="23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Graphix">
  <p:cSld name="1_Black Graphix">
    <p:bg>
      <p:bgPr>
        <a:solidFill>
          <a:schemeClr val="dk1"/>
        </a:solidFill>
        <a:effectLst/>
      </p:bgPr>
    </p:bg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171"/>
          <p:cNvSpPr txBox="1">
            <a:spLocks noGrp="1"/>
          </p:cNvSpPr>
          <p:nvPr>
            <p:ph type="title"/>
          </p:nvPr>
        </p:nvSpPr>
        <p:spPr>
          <a:xfrm>
            <a:off x="361537" y="219773"/>
            <a:ext cx="114876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Sans Pro SemiBold"/>
              <a:buNone/>
              <a:defRPr sz="40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5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3" name="Google Shape;1933;p171"/>
          <p:cNvSpPr txBox="1">
            <a:spLocks noGrp="1"/>
          </p:cNvSpPr>
          <p:nvPr>
            <p:ph type="sldNum" idx="12"/>
          </p:nvPr>
        </p:nvSpPr>
        <p:spPr>
          <a:xfrm>
            <a:off x="11754354" y="6446443"/>
            <a:ext cx="3429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34" name="Google Shape;1934;p1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6344" y="6453828"/>
            <a:ext cx="1400675" cy="23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Slide">
  <p:cSld name="Cover Slide"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6" name="Google Shape;1936;p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468913" y="1882"/>
            <a:ext cx="8732611" cy="6865641"/>
          </a:xfrm>
          <a:prstGeom prst="rect">
            <a:avLst/>
          </a:prstGeom>
          <a:noFill/>
          <a:ln>
            <a:noFill/>
          </a:ln>
        </p:spPr>
      </p:pic>
      <p:sp>
        <p:nvSpPr>
          <p:cNvPr id="1938" name="Google Shape;1938;p172"/>
          <p:cNvSpPr/>
          <p:nvPr/>
        </p:nvSpPr>
        <p:spPr>
          <a:xfrm>
            <a:off x="0" y="0"/>
            <a:ext cx="3468900" cy="68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3175" tIns="73175" rIns="73175" bIns="73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p172"/>
          <p:cNvSpPr txBox="1">
            <a:spLocks noGrp="1"/>
          </p:cNvSpPr>
          <p:nvPr>
            <p:ph type="body" idx="1"/>
          </p:nvPr>
        </p:nvSpPr>
        <p:spPr>
          <a:xfrm>
            <a:off x="525688" y="1398587"/>
            <a:ext cx="26601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​"/>
              <a:def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​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40640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​"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40640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​"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40640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​"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40640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​"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40640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​"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40640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​"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40640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​"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0" name="Google Shape;1940;p172"/>
          <p:cNvSpPr txBox="1">
            <a:spLocks noGrp="1"/>
          </p:cNvSpPr>
          <p:nvPr>
            <p:ph type="body" idx="2"/>
          </p:nvPr>
        </p:nvSpPr>
        <p:spPr>
          <a:xfrm>
            <a:off x="525688" y="3185214"/>
            <a:ext cx="26601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925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​"/>
              <a:defRPr sz="19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​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40640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​"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40640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​"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40640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​"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40640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​"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40640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​"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40640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​"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40640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​"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41" name="Google Shape;1941;p172" descr="HEADER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5787" y="5756904"/>
            <a:ext cx="1470973" cy="603251"/>
          </a:xfrm>
          <a:prstGeom prst="rect">
            <a:avLst/>
          </a:prstGeom>
          <a:solidFill>
            <a:srgbClr val="006BAB"/>
          </a:solidFill>
          <a:ln>
            <a:noFill/>
          </a:ln>
        </p:spPr>
      </p:pic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 type="twoObj">
  <p:cSld name="TWO_OBJECTS"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173"/>
          <p:cNvSpPr txBox="1">
            <a:spLocks noGrp="1"/>
          </p:cNvSpPr>
          <p:nvPr>
            <p:ph type="title"/>
          </p:nvPr>
        </p:nvSpPr>
        <p:spPr>
          <a:xfrm>
            <a:off x="457200" y="384380"/>
            <a:ext cx="106596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944" name="Google Shape;1944;p173"/>
          <p:cNvSpPr txBox="1">
            <a:spLocks noGrp="1"/>
          </p:cNvSpPr>
          <p:nvPr>
            <p:ph type="body" idx="1"/>
          </p:nvPr>
        </p:nvSpPr>
        <p:spPr>
          <a:xfrm>
            <a:off x="457200" y="1399032"/>
            <a:ext cx="5409900" cy="49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945" name="Google Shape;1945;p173"/>
          <p:cNvSpPr txBox="1">
            <a:spLocks noGrp="1"/>
          </p:cNvSpPr>
          <p:nvPr>
            <p:ph type="body" idx="2"/>
          </p:nvPr>
        </p:nvSpPr>
        <p:spPr>
          <a:xfrm>
            <a:off x="6324600" y="1399032"/>
            <a:ext cx="5409900" cy="49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696">
          <p15:clr>
            <a:srgbClr val="FBAE40"/>
          </p15:clr>
        </p15:guide>
        <p15:guide id="2" pos="3984">
          <p15:clr>
            <a:srgbClr val="FBAE4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 type="secHead">
  <p:cSld name="SECTION_HEADER"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7" name="Google Shape;1947;p1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48" name="Google Shape;1948;p174"/>
          <p:cNvSpPr txBox="1">
            <a:spLocks noGrp="1"/>
          </p:cNvSpPr>
          <p:nvPr>
            <p:ph type="body" idx="1"/>
          </p:nvPr>
        </p:nvSpPr>
        <p:spPr>
          <a:xfrm>
            <a:off x="884301" y="5245798"/>
            <a:ext cx="44784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​"/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​"/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​"/>
              <a:defRPr sz="2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​"/>
              <a:defRPr sz="2800">
                <a:latin typeface="Arial"/>
                <a:ea typeface="Arial"/>
                <a:cs typeface="Arial"/>
                <a:sym typeface="Arial"/>
              </a:defRPr>
            </a:lvl6pPr>
            <a:lvl7pPr marL="3200400" lvl="6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​"/>
              <a:defRPr sz="2800">
                <a:latin typeface="Arial"/>
                <a:ea typeface="Arial"/>
                <a:cs typeface="Arial"/>
                <a:sym typeface="Arial"/>
              </a:defRPr>
            </a:lvl7pPr>
            <a:lvl8pPr marL="3657600" lvl="7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​"/>
              <a:defRPr sz="2800">
                <a:latin typeface="Arial"/>
                <a:ea typeface="Arial"/>
                <a:cs typeface="Arial"/>
                <a:sym typeface="Arial"/>
              </a:defRPr>
            </a:lvl8pPr>
            <a:lvl9pPr marL="4114800" lvl="8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​"/>
              <a:defRPr sz="2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9" name="Google Shape;1949;p174"/>
          <p:cNvSpPr/>
          <p:nvPr/>
        </p:nvSpPr>
        <p:spPr>
          <a:xfrm>
            <a:off x="0" y="4086225"/>
            <a:ext cx="12192000" cy="96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3175" tIns="73175" rIns="73175" bIns="73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174"/>
          <p:cNvSpPr txBox="1">
            <a:spLocks noGrp="1"/>
          </p:cNvSpPr>
          <p:nvPr>
            <p:ph type="body" idx="2"/>
          </p:nvPr>
        </p:nvSpPr>
        <p:spPr>
          <a:xfrm>
            <a:off x="884301" y="4283773"/>
            <a:ext cx="10747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175"/>
          <p:cNvSpPr txBox="1">
            <a:spLocks noGrp="1"/>
          </p:cNvSpPr>
          <p:nvPr>
            <p:ph type="ctrTitle"/>
          </p:nvPr>
        </p:nvSpPr>
        <p:spPr>
          <a:xfrm>
            <a:off x="940741" y="2078365"/>
            <a:ext cx="109881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Source Sans Pro"/>
              <a:buNone/>
              <a:defRPr sz="7200" b="0" i="0" u="none" strike="noStrike" cap="none">
                <a:solidFill>
                  <a:schemeClr val="lt1"/>
                </a:solidFill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5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5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5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5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5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5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5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5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3" name="Google Shape;1953;p175"/>
          <p:cNvSpPr txBox="1">
            <a:spLocks noGrp="1"/>
          </p:cNvSpPr>
          <p:nvPr>
            <p:ph type="subTitle" idx="1"/>
          </p:nvPr>
        </p:nvSpPr>
        <p:spPr>
          <a:xfrm>
            <a:off x="919457" y="5568863"/>
            <a:ext cx="8534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erriweather Sans"/>
              <a:buNone/>
              <a:defRPr sz="24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Merriweather Sans"/>
              <a:buNone/>
              <a:defRPr sz="21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4" name="Google Shape;1954;p175"/>
          <p:cNvSpPr txBox="1">
            <a:spLocks noGrp="1"/>
          </p:cNvSpPr>
          <p:nvPr>
            <p:ph type="body" idx="2"/>
          </p:nvPr>
        </p:nvSpPr>
        <p:spPr>
          <a:xfrm>
            <a:off x="916989" y="6084703"/>
            <a:ext cx="85959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erriweather Sans"/>
              <a:buChar char="–"/>
              <a:defRPr sz="2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74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 Sans"/>
              <a:buChar char="–"/>
              <a:defRPr sz="2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00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dk1"/>
        </a:solidFill>
        <a:effectLst/>
      </p:bgPr>
    </p:bg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76"/>
          <p:cNvSpPr txBox="1">
            <a:spLocks noGrp="1"/>
          </p:cNvSpPr>
          <p:nvPr>
            <p:ph type="body" idx="1"/>
          </p:nvPr>
        </p:nvSpPr>
        <p:spPr>
          <a:xfrm>
            <a:off x="484717" y="2119419"/>
            <a:ext cx="11199300" cy="23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7200" b="0" i="0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i="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i="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0" i="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Blank"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1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6343" y="6483239"/>
            <a:ext cx="1378307" cy="20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dk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9"/>
          <p:cNvSpPr txBox="1">
            <a:spLocks noGrp="1"/>
          </p:cNvSpPr>
          <p:nvPr>
            <p:ph type="body" idx="1"/>
          </p:nvPr>
        </p:nvSpPr>
        <p:spPr>
          <a:xfrm>
            <a:off x="484717" y="2119419"/>
            <a:ext cx="11199300" cy="23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7200" b="0" i="0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i="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i="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0" i="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 1">
  <p:cSld name="4_Custom Layout"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178"/>
          <p:cNvSpPr txBox="1">
            <a:spLocks noGrp="1"/>
          </p:cNvSpPr>
          <p:nvPr>
            <p:ph type="title"/>
          </p:nvPr>
        </p:nvSpPr>
        <p:spPr>
          <a:xfrm>
            <a:off x="339680" y="275167"/>
            <a:ext cx="11414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pic>
        <p:nvPicPr>
          <p:cNvPr id="1961" name="Google Shape;1961;p1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6343" y="6453827"/>
            <a:ext cx="1400675" cy="23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1 Line) &amp; 1 Col">
  <p:cSld name="Title (1 Line) &amp; 1 Col"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179"/>
          <p:cNvSpPr txBox="1">
            <a:spLocks noGrp="1"/>
          </p:cNvSpPr>
          <p:nvPr>
            <p:ph type="body" idx="1"/>
          </p:nvPr>
        </p:nvSpPr>
        <p:spPr>
          <a:xfrm>
            <a:off x="722503" y="1477428"/>
            <a:ext cx="10746900" cy="46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/>
            </a:lvl1pPr>
            <a:lvl2pPr marL="914400" lvl="1" indent="-349250" algn="l">
              <a:lnSpc>
                <a:spcPct val="112000"/>
              </a:lnSpc>
              <a:spcBef>
                <a:spcPts val="1100"/>
              </a:spcBef>
              <a:spcAft>
                <a:spcPts val="0"/>
              </a:spcAft>
              <a:buSzPts val="1900"/>
              <a:buChar char="•"/>
              <a:defRPr/>
            </a:lvl2pPr>
            <a:lvl3pPr marL="1371600" lvl="2" indent="-3492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  <a:defRPr/>
            </a:lvl3pPr>
            <a:lvl4pPr marL="1828800" lvl="3" indent="-3492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900"/>
              <a:buChar char="–"/>
              <a:defRPr/>
            </a:lvl4pPr>
            <a:lvl5pPr marL="2286000" lvl="4" indent="-3492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  <a:defRPr/>
            </a:lvl5pPr>
            <a:lvl6pPr marL="2743200" lvl="5" indent="-34925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  <a:defRPr/>
            </a:lvl6pPr>
            <a:lvl7pPr marL="3200400" lvl="6" indent="-3492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900"/>
              <a:buChar char="•"/>
              <a:defRPr/>
            </a:lvl7pPr>
            <a:lvl8pPr marL="3657600" lvl="7" indent="-3492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900"/>
              <a:buChar char="•"/>
              <a:defRPr/>
            </a:lvl8pPr>
            <a:lvl9pPr marL="4114800" lvl="8" indent="-3492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964" name="Google Shape;1964;p179"/>
          <p:cNvSpPr txBox="1">
            <a:spLocks noGrp="1"/>
          </p:cNvSpPr>
          <p:nvPr>
            <p:ph type="title"/>
          </p:nvPr>
        </p:nvSpPr>
        <p:spPr>
          <a:xfrm>
            <a:off x="722503" y="644525"/>
            <a:ext cx="10746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7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with Icons"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80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180"/>
          <p:cNvSpPr txBox="1">
            <a:spLocks noGrp="1"/>
          </p:cNvSpPr>
          <p:nvPr>
            <p:ph type="body" idx="1"/>
          </p:nvPr>
        </p:nvSpPr>
        <p:spPr>
          <a:xfrm>
            <a:off x="2082017" y="1585913"/>
            <a:ext cx="9638700" cy="45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"/>
              <a:buNone/>
              <a:defRPr/>
            </a:lvl1pPr>
            <a:lvl2pPr marL="914400" lvl="1" indent="-31115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OBJECT 2"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181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70" name="Google Shape;1970;p181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00" cy="45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"/>
              <a:buChar char="▪"/>
              <a:defRPr/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Headline 01">
  <p:cSld name="1_Headline 01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79" descr="A young person sitting in fron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79" descr="A picture containing person, black, holding, wh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79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27" name="Google Shape;27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980" y="6348390"/>
            <a:ext cx="1358350" cy="211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Subtitle and Content">
  <p:cSld name="1_Title, Subtitle and Conten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70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11246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70"/>
          <p:cNvSpPr txBox="1">
            <a:spLocks noGrp="1"/>
          </p:cNvSpPr>
          <p:nvPr>
            <p:ph type="body" idx="1"/>
          </p:nvPr>
        </p:nvSpPr>
        <p:spPr>
          <a:xfrm>
            <a:off x="460979" y="2136530"/>
            <a:ext cx="11259900" cy="4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Char char="▪"/>
              <a:defRPr/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370"/>
          <p:cNvSpPr txBox="1">
            <a:spLocks noGrp="1"/>
          </p:cNvSpPr>
          <p:nvPr>
            <p:ph type="body" idx="2"/>
          </p:nvPr>
        </p:nvSpPr>
        <p:spPr>
          <a:xfrm>
            <a:off x="460375" y="1142999"/>
            <a:ext cx="112467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 1">
  <p:cSld name="4_Custom Layou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71"/>
          <p:cNvSpPr txBox="1">
            <a:spLocks noGrp="1"/>
          </p:cNvSpPr>
          <p:nvPr>
            <p:ph type="title"/>
          </p:nvPr>
        </p:nvSpPr>
        <p:spPr>
          <a:xfrm>
            <a:off x="339680" y="275167"/>
            <a:ext cx="11414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57" name="Google Shape;157;p3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6343" y="6453827"/>
            <a:ext cx="1400324" cy="23805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71"/>
          <p:cNvSpPr txBox="1"/>
          <p:nvPr/>
        </p:nvSpPr>
        <p:spPr>
          <a:xfrm>
            <a:off x="11260668" y="6384784"/>
            <a:ext cx="67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6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 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2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72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00" cy="45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"/>
              <a:buChar char="▪"/>
              <a:defRPr/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 1">
  <p:cSld name="Title and Conte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3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73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00" cy="45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300"/>
              <a:buChar char="▪"/>
              <a:defRPr/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oter">
  <p:cSld name="OBJECT_1_2"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1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Dark 3">
  <p:cSld name="OBJECT_2_1_1_2_1_1_1_1_1_1_1_1_1_1">
    <p:bg>
      <p:bgPr>
        <a:solidFill>
          <a:schemeClr val="dk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DM Sans Medium"/>
              <a:buNone/>
              <a:defRPr sz="64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75" name="Google Shape;175;p82"/>
          <p:cNvSpPr/>
          <p:nvPr/>
        </p:nvSpPr>
        <p:spPr>
          <a:xfrm>
            <a:off x="10222833" y="1989600"/>
            <a:ext cx="9756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2"/>
          <p:cNvSpPr/>
          <p:nvPr/>
        </p:nvSpPr>
        <p:spPr>
          <a:xfrm>
            <a:off x="11216400" y="2965200"/>
            <a:ext cx="981000" cy="1989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2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82"/>
          <p:cNvSpPr/>
          <p:nvPr/>
        </p:nvSpPr>
        <p:spPr>
          <a:xfrm rot="10800000">
            <a:off x="10205083" y="2965200"/>
            <a:ext cx="1989600" cy="1989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82"/>
          <p:cNvSpPr/>
          <p:nvPr/>
        </p:nvSpPr>
        <p:spPr>
          <a:xfrm rot="-5400000">
            <a:off x="10207767" y="0"/>
            <a:ext cx="1989600" cy="19896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/>
          <p:nvPr/>
        </p:nvSpPr>
        <p:spPr>
          <a:xfrm rot="-5400000">
            <a:off x="8289638" y="33"/>
            <a:ext cx="480300" cy="4803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82"/>
          <p:cNvSpPr/>
          <p:nvPr/>
        </p:nvSpPr>
        <p:spPr>
          <a:xfrm>
            <a:off x="11710800" y="5767200"/>
            <a:ext cx="481200" cy="4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82"/>
          <p:cNvSpPr/>
          <p:nvPr/>
        </p:nvSpPr>
        <p:spPr>
          <a:xfrm>
            <a:off x="9726567" y="535633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2"/>
          <p:cNvSpPr/>
          <p:nvPr/>
        </p:nvSpPr>
        <p:spPr>
          <a:xfrm rot="10800000">
            <a:off x="10205083" y="29652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2"/>
          <p:cNvSpPr/>
          <p:nvPr/>
        </p:nvSpPr>
        <p:spPr>
          <a:xfrm rot="-5400000">
            <a:off x="10205083" y="29652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p82"/>
          <p:cNvCxnSpPr/>
          <p:nvPr/>
        </p:nvCxnSpPr>
        <p:spPr>
          <a:xfrm>
            <a:off x="11374933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" name="Google Shape;186;p82"/>
          <p:cNvCxnSpPr/>
          <p:nvPr/>
        </p:nvCxnSpPr>
        <p:spPr>
          <a:xfrm>
            <a:off x="11540867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7" name="Google Shape;187;p82"/>
          <p:cNvCxnSpPr/>
          <p:nvPr/>
        </p:nvCxnSpPr>
        <p:spPr>
          <a:xfrm>
            <a:off x="11706800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8" name="Google Shape;188;p82"/>
          <p:cNvCxnSpPr/>
          <p:nvPr/>
        </p:nvCxnSpPr>
        <p:spPr>
          <a:xfrm>
            <a:off x="11872733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9" name="Google Shape;189;p82"/>
          <p:cNvCxnSpPr/>
          <p:nvPr/>
        </p:nvCxnSpPr>
        <p:spPr>
          <a:xfrm>
            <a:off x="12038667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">
  <p:cSld name="OBJECT_1"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3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92" name="Google Shape;192;p83"/>
          <p:cNvSpPr txBox="1">
            <a:spLocks noGrp="1"/>
          </p:cNvSpPr>
          <p:nvPr>
            <p:ph type="subTitle" idx="1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83"/>
          <p:cNvSpPr txBox="1">
            <a:spLocks noGrp="1"/>
          </p:cNvSpPr>
          <p:nvPr>
            <p:ph type="body" idx="2"/>
          </p:nvPr>
        </p:nvSpPr>
        <p:spPr>
          <a:xfrm>
            <a:off x="762000" y="1988833"/>
            <a:ext cx="10662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sz="24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4" name="Google Shape;194;p83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Dark 1">
  <p:cSld name="OBJECT_2_1_1_2_1_1_1_1_1_1_1_2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4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DM Sans Medium"/>
              <a:buNone/>
              <a:defRPr sz="6400" i="0" u="none" strike="noStrike" cap="none">
                <a:solidFill>
                  <a:schemeClr val="l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97" name="Google Shape;197;p84"/>
          <p:cNvSpPr/>
          <p:nvPr/>
        </p:nvSpPr>
        <p:spPr>
          <a:xfrm>
            <a:off x="11228267" y="0"/>
            <a:ext cx="9756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4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84"/>
          <p:cNvSpPr/>
          <p:nvPr/>
        </p:nvSpPr>
        <p:spPr>
          <a:xfrm>
            <a:off x="10207767" y="0"/>
            <a:ext cx="1989600" cy="19896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4"/>
          <p:cNvSpPr/>
          <p:nvPr/>
        </p:nvSpPr>
        <p:spPr>
          <a:xfrm rot="10800000">
            <a:off x="10207767" y="4258800"/>
            <a:ext cx="1989600" cy="1989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4"/>
          <p:cNvSpPr/>
          <p:nvPr/>
        </p:nvSpPr>
        <p:spPr>
          <a:xfrm>
            <a:off x="11228267" y="3283200"/>
            <a:ext cx="975600" cy="975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84"/>
          <p:cNvSpPr/>
          <p:nvPr/>
        </p:nvSpPr>
        <p:spPr>
          <a:xfrm rot="-5400000">
            <a:off x="11219767" y="3282967"/>
            <a:ext cx="977700" cy="9777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84"/>
          <p:cNvSpPr/>
          <p:nvPr/>
        </p:nvSpPr>
        <p:spPr>
          <a:xfrm>
            <a:off x="8241900" y="975600"/>
            <a:ext cx="481200" cy="48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4"/>
          <p:cNvSpPr/>
          <p:nvPr/>
        </p:nvSpPr>
        <p:spPr>
          <a:xfrm>
            <a:off x="8871100" y="5767200"/>
            <a:ext cx="481200" cy="4812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84"/>
          <p:cNvSpPr/>
          <p:nvPr/>
        </p:nvSpPr>
        <p:spPr>
          <a:xfrm>
            <a:off x="9971233" y="3046667"/>
            <a:ext cx="236400" cy="2364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Content D - Card Right 1">
  <p:cSld name="14 Content D - Card Righ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0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08" name="Google Shape;208;p90"/>
          <p:cNvSpPr txBox="1">
            <a:spLocks noGrp="1"/>
          </p:cNvSpPr>
          <p:nvPr>
            <p:ph type="body" idx="1"/>
          </p:nvPr>
        </p:nvSpPr>
        <p:spPr>
          <a:xfrm>
            <a:off x="762008" y="1988833"/>
            <a:ext cx="4356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9" name="Google Shape;209;p90"/>
          <p:cNvSpPr txBox="1">
            <a:spLocks noGrp="1"/>
          </p:cNvSpPr>
          <p:nvPr>
            <p:ph type="body" idx="2"/>
          </p:nvPr>
        </p:nvSpPr>
        <p:spPr>
          <a:xfrm>
            <a:off x="6166330" y="1988833"/>
            <a:ext cx="52455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0" name="Google Shape;210;p90"/>
          <p:cNvSpPr txBox="1">
            <a:spLocks noGrp="1"/>
          </p:cNvSpPr>
          <p:nvPr>
            <p:ph type="subTitle" idx="3"/>
          </p:nvPr>
        </p:nvSpPr>
        <p:spPr>
          <a:xfrm>
            <a:off x="765008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1" name="Google Shape;211;p90"/>
          <p:cNvSpPr txBox="1">
            <a:spLocks noGrp="1"/>
          </p:cNvSpPr>
          <p:nvPr>
            <p:ph type="sldNum" idx="12"/>
          </p:nvPr>
        </p:nvSpPr>
        <p:spPr>
          <a:xfrm>
            <a:off x="10869293" y="6351634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Blank">
  <p:cSld name="OBJECT_2_1_1_2_1_1_1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1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91"/>
          <p:cNvSpPr/>
          <p:nvPr/>
        </p:nvSpPr>
        <p:spPr>
          <a:xfrm>
            <a:off x="-25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7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7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00" cy="45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Char char="▪"/>
              <a:defRPr>
                <a:solidFill>
                  <a:schemeClr val="lt1"/>
                </a:solidFill>
              </a:defRPr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>
                <a:solidFill>
                  <a:schemeClr val="lt1"/>
                </a:solidFill>
              </a:defRPr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pic>
        <p:nvPicPr>
          <p:cNvPr id="31" name="Google Shape;31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980" y="6348390"/>
            <a:ext cx="1358350" cy="211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itle Slide A - Light" type="title">
  <p:cSld name="TITLE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8"/>
          <p:cNvSpPr txBox="1">
            <a:spLocks noGrp="1"/>
          </p:cNvSpPr>
          <p:nvPr>
            <p:ph type="ctrTitle"/>
          </p:nvPr>
        </p:nvSpPr>
        <p:spPr>
          <a:xfrm>
            <a:off x="761990" y="1186975"/>
            <a:ext cx="533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48"/>
          <p:cNvSpPr txBox="1">
            <a:spLocks noGrp="1"/>
          </p:cNvSpPr>
          <p:nvPr>
            <p:ph type="subTitle" idx="1"/>
          </p:nvPr>
        </p:nvSpPr>
        <p:spPr>
          <a:xfrm>
            <a:off x="762000" y="3835400"/>
            <a:ext cx="61716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18" name="Google Shape;218;p2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998" y="609599"/>
            <a:ext cx="2558260" cy="405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48"/>
          <p:cNvCxnSpPr/>
          <p:nvPr/>
        </p:nvCxnSpPr>
        <p:spPr>
          <a:xfrm>
            <a:off x="762000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" name="Google Shape;220;p248"/>
          <p:cNvSpPr txBox="1">
            <a:spLocks noGrp="1"/>
          </p:cNvSpPr>
          <p:nvPr>
            <p:ph type="subTitle" idx="2"/>
          </p:nvPr>
        </p:nvSpPr>
        <p:spPr>
          <a:xfrm>
            <a:off x="762000" y="5756000"/>
            <a:ext cx="5263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8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2" name="Google Shape;222;p2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594" y="608125"/>
            <a:ext cx="5650993" cy="564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itle Slide A - Dark">
  <p:cSld name="TITLE_1">
    <p:bg>
      <p:bgPr>
        <a:solidFill>
          <a:schemeClr val="dk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9"/>
          <p:cNvSpPr txBox="1">
            <a:spLocks noGrp="1"/>
          </p:cNvSpPr>
          <p:nvPr>
            <p:ph type="ctrTitle"/>
          </p:nvPr>
        </p:nvSpPr>
        <p:spPr>
          <a:xfrm>
            <a:off x="761991" y="1186975"/>
            <a:ext cx="533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49"/>
          <p:cNvSpPr txBox="1">
            <a:spLocks noGrp="1"/>
          </p:cNvSpPr>
          <p:nvPr>
            <p:ph type="subTitle" idx="1"/>
          </p:nvPr>
        </p:nvSpPr>
        <p:spPr>
          <a:xfrm>
            <a:off x="762000" y="3835400"/>
            <a:ext cx="61716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26" name="Google Shape;226;p2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0" y="609606"/>
            <a:ext cx="2558261" cy="406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49"/>
          <p:cNvCxnSpPr/>
          <p:nvPr/>
        </p:nvCxnSpPr>
        <p:spPr>
          <a:xfrm>
            <a:off x="762000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249"/>
          <p:cNvSpPr txBox="1">
            <a:spLocks noGrp="1"/>
          </p:cNvSpPr>
          <p:nvPr>
            <p:ph type="subTitle" idx="2"/>
          </p:nvPr>
        </p:nvSpPr>
        <p:spPr>
          <a:xfrm>
            <a:off x="762000" y="5756000"/>
            <a:ext cx="5263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49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" name="Google Shape;230;p2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595" y="608138"/>
            <a:ext cx="5650993" cy="564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itle Slide B - Light">
  <p:cSld name="TITLE_2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0"/>
          <p:cNvSpPr txBox="1">
            <a:spLocks noGrp="1"/>
          </p:cNvSpPr>
          <p:nvPr>
            <p:ph type="ctrTitle"/>
          </p:nvPr>
        </p:nvSpPr>
        <p:spPr>
          <a:xfrm>
            <a:off x="761991" y="1186975"/>
            <a:ext cx="533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50"/>
          <p:cNvSpPr txBox="1">
            <a:spLocks noGrp="1"/>
          </p:cNvSpPr>
          <p:nvPr>
            <p:ph type="subTitle" idx="1"/>
          </p:nvPr>
        </p:nvSpPr>
        <p:spPr>
          <a:xfrm>
            <a:off x="762000" y="3835400"/>
            <a:ext cx="61716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34" name="Google Shape;234;p2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998" y="609599"/>
            <a:ext cx="2558260" cy="405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50"/>
          <p:cNvCxnSpPr/>
          <p:nvPr/>
        </p:nvCxnSpPr>
        <p:spPr>
          <a:xfrm>
            <a:off x="762000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6" name="Google Shape;236;p250"/>
          <p:cNvSpPr txBox="1">
            <a:spLocks noGrp="1"/>
          </p:cNvSpPr>
          <p:nvPr>
            <p:ph type="subTitle" idx="2"/>
          </p:nvPr>
        </p:nvSpPr>
        <p:spPr>
          <a:xfrm>
            <a:off x="762000" y="5756000"/>
            <a:ext cx="5263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50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itle Slide B - Dark">
  <p:cSld name="TITLE_1_1">
    <p:bg>
      <p:bgPr>
        <a:solidFill>
          <a:schemeClr val="dk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1"/>
          <p:cNvSpPr txBox="1">
            <a:spLocks noGrp="1"/>
          </p:cNvSpPr>
          <p:nvPr>
            <p:ph type="ctrTitle"/>
          </p:nvPr>
        </p:nvSpPr>
        <p:spPr>
          <a:xfrm>
            <a:off x="761991" y="1186975"/>
            <a:ext cx="533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51"/>
          <p:cNvSpPr txBox="1">
            <a:spLocks noGrp="1"/>
          </p:cNvSpPr>
          <p:nvPr>
            <p:ph type="subTitle" idx="1"/>
          </p:nvPr>
        </p:nvSpPr>
        <p:spPr>
          <a:xfrm>
            <a:off x="762000" y="3835400"/>
            <a:ext cx="61716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41" name="Google Shape;241;p2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0" y="609606"/>
            <a:ext cx="2558261" cy="406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251"/>
          <p:cNvCxnSpPr/>
          <p:nvPr/>
        </p:nvCxnSpPr>
        <p:spPr>
          <a:xfrm>
            <a:off x="762000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3" name="Google Shape;243;p251"/>
          <p:cNvSpPr txBox="1">
            <a:spLocks noGrp="1"/>
          </p:cNvSpPr>
          <p:nvPr>
            <p:ph type="subTitle" idx="2"/>
          </p:nvPr>
        </p:nvSpPr>
        <p:spPr>
          <a:xfrm>
            <a:off x="762000" y="5756000"/>
            <a:ext cx="5263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51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Content A - Basic White 1">
  <p:cSld name="OBJECT_1_1">
    <p:bg>
      <p:bgPr>
        <a:solidFill>
          <a:srgbClr val="FFFFF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2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47" name="Google Shape;247;p252"/>
          <p:cNvSpPr txBox="1">
            <a:spLocks noGrp="1"/>
          </p:cNvSpPr>
          <p:nvPr>
            <p:ph type="subTitle" idx="1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52"/>
          <p:cNvSpPr txBox="1">
            <a:spLocks noGrp="1"/>
          </p:cNvSpPr>
          <p:nvPr>
            <p:ph type="body" idx="2"/>
          </p:nvPr>
        </p:nvSpPr>
        <p:spPr>
          <a:xfrm>
            <a:off x="762000" y="1988833"/>
            <a:ext cx="10662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49" name="Google Shape;249;p252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Content B - 2 Column">
  <p:cSld name="OBJECT_2_1_1_1_2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3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52" name="Google Shape;252;p253"/>
          <p:cNvSpPr txBox="1">
            <a:spLocks noGrp="1"/>
          </p:cNvSpPr>
          <p:nvPr>
            <p:ph type="subTitle" idx="1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53"/>
          <p:cNvCxnSpPr/>
          <p:nvPr/>
        </p:nvCxnSpPr>
        <p:spPr>
          <a:xfrm>
            <a:off x="6100084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254" name="Google Shape;254;p253"/>
          <p:cNvSpPr txBox="1">
            <a:spLocks noGrp="1"/>
          </p:cNvSpPr>
          <p:nvPr>
            <p:ph type="body" idx="2"/>
          </p:nvPr>
        </p:nvSpPr>
        <p:spPr>
          <a:xfrm>
            <a:off x="762000" y="2691865"/>
            <a:ext cx="45201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5" name="Google Shape;255;p253"/>
          <p:cNvSpPr txBox="1">
            <a:spLocks noGrp="1"/>
          </p:cNvSpPr>
          <p:nvPr>
            <p:ph type="body" idx="3"/>
          </p:nvPr>
        </p:nvSpPr>
        <p:spPr>
          <a:xfrm>
            <a:off x="6918200" y="2691865"/>
            <a:ext cx="45201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6" name="Google Shape;256;p253"/>
          <p:cNvSpPr txBox="1">
            <a:spLocks noGrp="1"/>
          </p:cNvSpPr>
          <p:nvPr>
            <p:ph type="subTitle" idx="4"/>
          </p:nvPr>
        </p:nvSpPr>
        <p:spPr>
          <a:xfrm>
            <a:off x="796013" y="1970333"/>
            <a:ext cx="44856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53"/>
          <p:cNvSpPr txBox="1">
            <a:spLocks noGrp="1"/>
          </p:cNvSpPr>
          <p:nvPr>
            <p:ph type="subTitle" idx="5"/>
          </p:nvPr>
        </p:nvSpPr>
        <p:spPr>
          <a:xfrm>
            <a:off x="6935300" y="1970333"/>
            <a:ext cx="44862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53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Content B - 2 Column w/ Icon Spot">
  <p:cSld name="OBJECT_2_1_1_2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4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61" name="Google Shape;261;p254"/>
          <p:cNvSpPr txBox="1">
            <a:spLocks noGrp="1"/>
          </p:cNvSpPr>
          <p:nvPr>
            <p:ph type="body" idx="1"/>
          </p:nvPr>
        </p:nvSpPr>
        <p:spPr>
          <a:xfrm>
            <a:off x="762000" y="3986900"/>
            <a:ext cx="45201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62" name="Google Shape;262;p254"/>
          <p:cNvSpPr txBox="1">
            <a:spLocks noGrp="1"/>
          </p:cNvSpPr>
          <p:nvPr>
            <p:ph type="subTitle" idx="2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54"/>
          <p:cNvSpPr txBox="1">
            <a:spLocks noGrp="1"/>
          </p:cNvSpPr>
          <p:nvPr>
            <p:ph type="body" idx="3"/>
          </p:nvPr>
        </p:nvSpPr>
        <p:spPr>
          <a:xfrm>
            <a:off x="6933667" y="3986900"/>
            <a:ext cx="44964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64" name="Google Shape;264;p254"/>
          <p:cNvSpPr txBox="1">
            <a:spLocks noGrp="1"/>
          </p:cNvSpPr>
          <p:nvPr>
            <p:ph type="subTitle" idx="4"/>
          </p:nvPr>
        </p:nvSpPr>
        <p:spPr>
          <a:xfrm>
            <a:off x="796013" y="3126633"/>
            <a:ext cx="44856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54"/>
          <p:cNvSpPr txBox="1">
            <a:spLocks noGrp="1"/>
          </p:cNvSpPr>
          <p:nvPr>
            <p:ph type="subTitle" idx="5"/>
          </p:nvPr>
        </p:nvSpPr>
        <p:spPr>
          <a:xfrm>
            <a:off x="6950677" y="3126633"/>
            <a:ext cx="44625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266" name="Google Shape;266;p254"/>
          <p:cNvCxnSpPr/>
          <p:nvPr/>
        </p:nvCxnSpPr>
        <p:spPr>
          <a:xfrm>
            <a:off x="6100118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267" name="Google Shape;267;p254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Content C - 3 Column">
  <p:cSld name="OBJECT_2_1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5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70" name="Google Shape;270;p255"/>
          <p:cNvSpPr txBox="1">
            <a:spLocks noGrp="1"/>
          </p:cNvSpPr>
          <p:nvPr>
            <p:ph type="subTitle" idx="1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271" name="Google Shape;271;p255"/>
          <p:cNvCxnSpPr/>
          <p:nvPr/>
        </p:nvCxnSpPr>
        <p:spPr>
          <a:xfrm>
            <a:off x="7935881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272" name="Google Shape;272;p255"/>
          <p:cNvCxnSpPr/>
          <p:nvPr/>
        </p:nvCxnSpPr>
        <p:spPr>
          <a:xfrm>
            <a:off x="4237618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273" name="Google Shape;273;p255"/>
          <p:cNvSpPr txBox="1">
            <a:spLocks noGrp="1"/>
          </p:cNvSpPr>
          <p:nvPr>
            <p:ph type="body" idx="2"/>
          </p:nvPr>
        </p:nvSpPr>
        <p:spPr>
          <a:xfrm>
            <a:off x="7620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4" name="Google Shape;274;p255"/>
          <p:cNvSpPr txBox="1">
            <a:spLocks noGrp="1"/>
          </p:cNvSpPr>
          <p:nvPr>
            <p:ph type="body" idx="3"/>
          </p:nvPr>
        </p:nvSpPr>
        <p:spPr>
          <a:xfrm>
            <a:off x="44836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5" name="Google Shape;275;p255"/>
          <p:cNvSpPr txBox="1">
            <a:spLocks noGrp="1"/>
          </p:cNvSpPr>
          <p:nvPr>
            <p:ph type="body" idx="4"/>
          </p:nvPr>
        </p:nvSpPr>
        <p:spPr>
          <a:xfrm>
            <a:off x="81698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6" name="Google Shape;276;p255"/>
          <p:cNvSpPr txBox="1">
            <a:spLocks noGrp="1"/>
          </p:cNvSpPr>
          <p:nvPr>
            <p:ph type="subTitle" idx="5"/>
          </p:nvPr>
        </p:nvSpPr>
        <p:spPr>
          <a:xfrm>
            <a:off x="786267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7" name="Google Shape;277;p255"/>
          <p:cNvSpPr txBox="1">
            <a:spLocks noGrp="1"/>
          </p:cNvSpPr>
          <p:nvPr>
            <p:ph type="subTitle" idx="6"/>
          </p:nvPr>
        </p:nvSpPr>
        <p:spPr>
          <a:xfrm>
            <a:off x="4495800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8" name="Google Shape;278;p255"/>
          <p:cNvSpPr txBox="1">
            <a:spLocks noGrp="1"/>
          </p:cNvSpPr>
          <p:nvPr>
            <p:ph type="subTitle" idx="7"/>
          </p:nvPr>
        </p:nvSpPr>
        <p:spPr>
          <a:xfrm>
            <a:off x="8182000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9" name="Google Shape;279;p255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Content C - 3 Column w/ Icon Spot">
  <p:cSld name="OBJECT_2_1_1_2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6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82" name="Google Shape;282;p256"/>
          <p:cNvSpPr txBox="1">
            <a:spLocks noGrp="1"/>
          </p:cNvSpPr>
          <p:nvPr>
            <p:ph type="body" idx="1"/>
          </p:nvPr>
        </p:nvSpPr>
        <p:spPr>
          <a:xfrm>
            <a:off x="762000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83" name="Google Shape;283;p256"/>
          <p:cNvSpPr txBox="1">
            <a:spLocks noGrp="1"/>
          </p:cNvSpPr>
          <p:nvPr>
            <p:ph type="subTitle" idx="2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56"/>
          <p:cNvSpPr txBox="1">
            <a:spLocks noGrp="1"/>
          </p:cNvSpPr>
          <p:nvPr>
            <p:ph type="body" idx="3"/>
          </p:nvPr>
        </p:nvSpPr>
        <p:spPr>
          <a:xfrm>
            <a:off x="4483600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85" name="Google Shape;285;p256"/>
          <p:cNvSpPr txBox="1">
            <a:spLocks noGrp="1"/>
          </p:cNvSpPr>
          <p:nvPr>
            <p:ph type="subTitle" idx="4"/>
          </p:nvPr>
        </p:nvSpPr>
        <p:spPr>
          <a:xfrm>
            <a:off x="786267" y="3126633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6" name="Google Shape;286;p256"/>
          <p:cNvSpPr txBox="1">
            <a:spLocks noGrp="1"/>
          </p:cNvSpPr>
          <p:nvPr>
            <p:ph type="subTitle" idx="5"/>
          </p:nvPr>
        </p:nvSpPr>
        <p:spPr>
          <a:xfrm>
            <a:off x="4495800" y="3126633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7" name="Google Shape;287;p256"/>
          <p:cNvSpPr txBox="1">
            <a:spLocks noGrp="1"/>
          </p:cNvSpPr>
          <p:nvPr>
            <p:ph type="body" idx="6"/>
          </p:nvPr>
        </p:nvSpPr>
        <p:spPr>
          <a:xfrm>
            <a:off x="8169800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88" name="Google Shape;288;p256"/>
          <p:cNvSpPr txBox="1">
            <a:spLocks noGrp="1"/>
          </p:cNvSpPr>
          <p:nvPr>
            <p:ph type="subTitle" idx="7"/>
          </p:nvPr>
        </p:nvSpPr>
        <p:spPr>
          <a:xfrm>
            <a:off x="8182000" y="31266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289" name="Google Shape;289;p256"/>
          <p:cNvCxnSpPr/>
          <p:nvPr/>
        </p:nvCxnSpPr>
        <p:spPr>
          <a:xfrm>
            <a:off x="7935881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290" name="Google Shape;290;p256"/>
          <p:cNvCxnSpPr/>
          <p:nvPr/>
        </p:nvCxnSpPr>
        <p:spPr>
          <a:xfrm>
            <a:off x="4237618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291" name="Google Shape;291;p256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Content C - 3 Column Cards">
  <p:cSld name="OBJECT_2_1_1_1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7"/>
          <p:cNvSpPr/>
          <p:nvPr/>
        </p:nvSpPr>
        <p:spPr>
          <a:xfrm>
            <a:off x="7982000" y="1825633"/>
            <a:ext cx="36003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57"/>
          <p:cNvSpPr/>
          <p:nvPr/>
        </p:nvSpPr>
        <p:spPr>
          <a:xfrm>
            <a:off x="4295733" y="1825633"/>
            <a:ext cx="36003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57"/>
          <p:cNvSpPr/>
          <p:nvPr/>
        </p:nvSpPr>
        <p:spPr>
          <a:xfrm>
            <a:off x="609600" y="1825633"/>
            <a:ext cx="36003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7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97" name="Google Shape;297;p257"/>
          <p:cNvSpPr txBox="1">
            <a:spLocks noGrp="1"/>
          </p:cNvSpPr>
          <p:nvPr>
            <p:ph type="body" idx="1"/>
          </p:nvPr>
        </p:nvSpPr>
        <p:spPr>
          <a:xfrm>
            <a:off x="7620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98" name="Google Shape;298;p257"/>
          <p:cNvSpPr txBox="1">
            <a:spLocks noGrp="1"/>
          </p:cNvSpPr>
          <p:nvPr>
            <p:ph type="subTitle" idx="2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57"/>
          <p:cNvSpPr txBox="1">
            <a:spLocks noGrp="1"/>
          </p:cNvSpPr>
          <p:nvPr>
            <p:ph type="body" idx="3"/>
          </p:nvPr>
        </p:nvSpPr>
        <p:spPr>
          <a:xfrm>
            <a:off x="44836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0" name="Google Shape;300;p257"/>
          <p:cNvSpPr txBox="1">
            <a:spLocks noGrp="1"/>
          </p:cNvSpPr>
          <p:nvPr>
            <p:ph type="body" idx="4"/>
          </p:nvPr>
        </p:nvSpPr>
        <p:spPr>
          <a:xfrm>
            <a:off x="81698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1" name="Google Shape;301;p257"/>
          <p:cNvSpPr txBox="1">
            <a:spLocks noGrp="1"/>
          </p:cNvSpPr>
          <p:nvPr>
            <p:ph type="subTitle" idx="5"/>
          </p:nvPr>
        </p:nvSpPr>
        <p:spPr>
          <a:xfrm>
            <a:off x="786267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2" name="Google Shape;302;p257"/>
          <p:cNvSpPr txBox="1">
            <a:spLocks noGrp="1"/>
          </p:cNvSpPr>
          <p:nvPr>
            <p:ph type="subTitle" idx="6"/>
          </p:nvPr>
        </p:nvSpPr>
        <p:spPr>
          <a:xfrm>
            <a:off x="4495800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3" name="Google Shape;303;p257"/>
          <p:cNvSpPr txBox="1">
            <a:spLocks noGrp="1"/>
          </p:cNvSpPr>
          <p:nvPr>
            <p:ph type="subTitle" idx="7"/>
          </p:nvPr>
        </p:nvSpPr>
        <p:spPr>
          <a:xfrm>
            <a:off x="8182000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4" name="Google Shape;304;p257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8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8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00" cy="45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300"/>
              <a:buChar char="▪"/>
              <a:defRPr/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Content D - Card Right">
  <p:cSld name="OBJECT_2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8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307" name="Google Shape;307;p258"/>
          <p:cNvSpPr/>
          <p:nvPr/>
        </p:nvSpPr>
        <p:spPr>
          <a:xfrm>
            <a:off x="6025733" y="1825633"/>
            <a:ext cx="55566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58"/>
          <p:cNvSpPr txBox="1">
            <a:spLocks noGrp="1"/>
          </p:cNvSpPr>
          <p:nvPr>
            <p:ph type="body" idx="1"/>
          </p:nvPr>
        </p:nvSpPr>
        <p:spPr>
          <a:xfrm>
            <a:off x="762000" y="1988833"/>
            <a:ext cx="4356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9" name="Google Shape;309;p258"/>
          <p:cNvSpPr txBox="1">
            <a:spLocks noGrp="1"/>
          </p:cNvSpPr>
          <p:nvPr>
            <p:ph type="body" idx="2"/>
          </p:nvPr>
        </p:nvSpPr>
        <p:spPr>
          <a:xfrm>
            <a:off x="6166267" y="1988833"/>
            <a:ext cx="52452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10" name="Google Shape;310;p258"/>
          <p:cNvSpPr txBox="1">
            <a:spLocks noGrp="1"/>
          </p:cNvSpPr>
          <p:nvPr>
            <p:ph type="subTitle" idx="3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1" name="Google Shape;311;p258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Content D - Card Left">
  <p:cSld name="OBJECT_2_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9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314" name="Google Shape;314;p259"/>
          <p:cNvSpPr/>
          <p:nvPr/>
        </p:nvSpPr>
        <p:spPr>
          <a:xfrm>
            <a:off x="609600" y="1825633"/>
            <a:ext cx="55566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9"/>
          <p:cNvSpPr txBox="1">
            <a:spLocks noGrp="1"/>
          </p:cNvSpPr>
          <p:nvPr>
            <p:ph type="body" idx="1"/>
          </p:nvPr>
        </p:nvSpPr>
        <p:spPr>
          <a:xfrm>
            <a:off x="7074200" y="1988833"/>
            <a:ext cx="4356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16" name="Google Shape;316;p259"/>
          <p:cNvSpPr txBox="1">
            <a:spLocks noGrp="1"/>
          </p:cNvSpPr>
          <p:nvPr>
            <p:ph type="body" idx="2"/>
          </p:nvPr>
        </p:nvSpPr>
        <p:spPr>
          <a:xfrm>
            <a:off x="759384" y="1988833"/>
            <a:ext cx="52452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17" name="Google Shape;317;p259"/>
          <p:cNvSpPr txBox="1">
            <a:spLocks noGrp="1"/>
          </p:cNvSpPr>
          <p:nvPr>
            <p:ph type="subTitle" idx="3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59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Content D - Card Large">
  <p:cSld name="OBJECT_2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0"/>
          <p:cNvSpPr/>
          <p:nvPr/>
        </p:nvSpPr>
        <p:spPr>
          <a:xfrm>
            <a:off x="609600" y="1825633"/>
            <a:ext cx="109725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60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322" name="Google Shape;322;p260"/>
          <p:cNvSpPr txBox="1">
            <a:spLocks noGrp="1"/>
          </p:cNvSpPr>
          <p:nvPr>
            <p:ph type="body" idx="1"/>
          </p:nvPr>
        </p:nvSpPr>
        <p:spPr>
          <a:xfrm>
            <a:off x="762000" y="1988833"/>
            <a:ext cx="10662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23" name="Google Shape;323;p260"/>
          <p:cNvSpPr txBox="1">
            <a:spLocks noGrp="1"/>
          </p:cNvSpPr>
          <p:nvPr>
            <p:ph type="subTitle" idx="2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60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Content D - Card Quad">
  <p:cSld name="OBJECT_2_1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1"/>
          <p:cNvSpPr/>
          <p:nvPr/>
        </p:nvSpPr>
        <p:spPr>
          <a:xfrm>
            <a:off x="6163100" y="4147599"/>
            <a:ext cx="54162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61"/>
          <p:cNvSpPr/>
          <p:nvPr/>
        </p:nvSpPr>
        <p:spPr>
          <a:xfrm>
            <a:off x="609600" y="4147599"/>
            <a:ext cx="54162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61"/>
          <p:cNvSpPr/>
          <p:nvPr/>
        </p:nvSpPr>
        <p:spPr>
          <a:xfrm>
            <a:off x="6163100" y="1825633"/>
            <a:ext cx="54162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61"/>
          <p:cNvSpPr/>
          <p:nvPr/>
        </p:nvSpPr>
        <p:spPr>
          <a:xfrm>
            <a:off x="609600" y="1825633"/>
            <a:ext cx="54162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588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61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331" name="Google Shape;331;p261"/>
          <p:cNvSpPr txBox="1">
            <a:spLocks noGrp="1"/>
          </p:cNvSpPr>
          <p:nvPr>
            <p:ph type="subTitle" idx="1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61"/>
          <p:cNvSpPr txBox="1">
            <a:spLocks noGrp="1"/>
          </p:cNvSpPr>
          <p:nvPr>
            <p:ph type="subTitle" idx="2"/>
          </p:nvPr>
        </p:nvSpPr>
        <p:spPr>
          <a:xfrm>
            <a:off x="764900" y="1988833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61"/>
          <p:cNvSpPr txBox="1">
            <a:spLocks noGrp="1"/>
          </p:cNvSpPr>
          <p:nvPr>
            <p:ph type="subTitle" idx="3"/>
          </p:nvPr>
        </p:nvSpPr>
        <p:spPr>
          <a:xfrm>
            <a:off x="6315100" y="1988833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61"/>
          <p:cNvSpPr txBox="1">
            <a:spLocks noGrp="1"/>
          </p:cNvSpPr>
          <p:nvPr>
            <p:ph type="subTitle" idx="4"/>
          </p:nvPr>
        </p:nvSpPr>
        <p:spPr>
          <a:xfrm>
            <a:off x="764900" y="4302068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61"/>
          <p:cNvSpPr txBox="1">
            <a:spLocks noGrp="1"/>
          </p:cNvSpPr>
          <p:nvPr>
            <p:ph type="subTitle" idx="5"/>
          </p:nvPr>
        </p:nvSpPr>
        <p:spPr>
          <a:xfrm>
            <a:off x="6315100" y="4302068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61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1">
  <p:cSld name="OBJECT_2_1_1_2_1_1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62"/>
          <p:cNvSpPr txBox="1">
            <a:spLocks noGrp="1"/>
          </p:cNvSpPr>
          <p:nvPr>
            <p:ph type="title"/>
          </p:nvPr>
        </p:nvSpPr>
        <p:spPr>
          <a:xfrm>
            <a:off x="1676394" y="535625"/>
            <a:ext cx="8839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339" name="Google Shape;339;p262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2">
  <p:cSld name="OBJECT_2_1_1_2_1_1_1_1">
    <p:bg>
      <p:bgPr>
        <a:solidFill>
          <a:schemeClr val="dk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3"/>
          <p:cNvSpPr txBox="1">
            <a:spLocks noGrp="1"/>
          </p:cNvSpPr>
          <p:nvPr>
            <p:ph type="title"/>
          </p:nvPr>
        </p:nvSpPr>
        <p:spPr>
          <a:xfrm>
            <a:off x="1676394" y="535625"/>
            <a:ext cx="8839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342" name="Google Shape;342;p263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3">
  <p:cSld name="OBJECT_2_1_1_2_1_1_1_1_1">
    <p:bg>
      <p:bgPr>
        <a:solidFill>
          <a:schemeClr val="accent4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4"/>
          <p:cNvSpPr txBox="1">
            <a:spLocks noGrp="1"/>
          </p:cNvSpPr>
          <p:nvPr>
            <p:ph type="title"/>
          </p:nvPr>
        </p:nvSpPr>
        <p:spPr>
          <a:xfrm>
            <a:off x="1676394" y="535625"/>
            <a:ext cx="8839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sz="48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5" name="Google Shape;345;p264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4">
  <p:cSld name="OBJECT_2_1_1_2_1_1_1_1_1_1">
    <p:bg>
      <p:bgPr>
        <a:solidFill>
          <a:schemeClr val="accen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5"/>
          <p:cNvSpPr txBox="1">
            <a:spLocks noGrp="1"/>
          </p:cNvSpPr>
          <p:nvPr>
            <p:ph type="title"/>
          </p:nvPr>
        </p:nvSpPr>
        <p:spPr>
          <a:xfrm>
            <a:off x="1676394" y="535625"/>
            <a:ext cx="8839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sz="48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348" name="Google Shape;348;p265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9" name="Google Shape;349;p2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69156" y="6474098"/>
            <a:ext cx="188420" cy="188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1">
  <p:cSld name="OBJECT_2_1_1_2_1_1_1_1_1_1_1">
    <p:bg>
      <p:bgPr>
        <a:solidFill>
          <a:schemeClr val="lt1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6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352" name="Google Shape;352;p266"/>
          <p:cNvSpPr/>
          <p:nvPr/>
        </p:nvSpPr>
        <p:spPr>
          <a:xfrm>
            <a:off x="11228267" y="0"/>
            <a:ext cx="9756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66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" name="Google Shape;354;p266"/>
          <p:cNvSpPr/>
          <p:nvPr/>
        </p:nvSpPr>
        <p:spPr>
          <a:xfrm>
            <a:off x="10207767" y="0"/>
            <a:ext cx="1989600" cy="198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66"/>
          <p:cNvSpPr/>
          <p:nvPr/>
        </p:nvSpPr>
        <p:spPr>
          <a:xfrm rot="10800000">
            <a:off x="10207767" y="4258800"/>
            <a:ext cx="1989600" cy="1989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66"/>
          <p:cNvSpPr/>
          <p:nvPr/>
        </p:nvSpPr>
        <p:spPr>
          <a:xfrm>
            <a:off x="11228267" y="3283200"/>
            <a:ext cx="975600" cy="975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66"/>
          <p:cNvSpPr/>
          <p:nvPr/>
        </p:nvSpPr>
        <p:spPr>
          <a:xfrm rot="-5400000">
            <a:off x="11219767" y="3282967"/>
            <a:ext cx="977700" cy="977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66"/>
          <p:cNvSpPr/>
          <p:nvPr/>
        </p:nvSpPr>
        <p:spPr>
          <a:xfrm>
            <a:off x="8241900" y="975600"/>
            <a:ext cx="481200" cy="48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66"/>
          <p:cNvSpPr/>
          <p:nvPr/>
        </p:nvSpPr>
        <p:spPr>
          <a:xfrm>
            <a:off x="8871100" y="5767200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66"/>
          <p:cNvSpPr/>
          <p:nvPr/>
        </p:nvSpPr>
        <p:spPr>
          <a:xfrm>
            <a:off x="9971233" y="3046667"/>
            <a:ext cx="236400" cy="2364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2">
  <p:cSld name="OBJECT_2_1_1_2_1_1_1_1_1_1_1_1">
    <p:bg>
      <p:bgPr>
        <a:solidFill>
          <a:schemeClr val="lt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7"/>
          <p:cNvSpPr/>
          <p:nvPr/>
        </p:nvSpPr>
        <p:spPr>
          <a:xfrm rot="10800000">
            <a:off x="10362467" y="1989767"/>
            <a:ext cx="865800" cy="86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67"/>
          <p:cNvSpPr/>
          <p:nvPr/>
        </p:nvSpPr>
        <p:spPr>
          <a:xfrm rot="10800000">
            <a:off x="10511267" y="1989600"/>
            <a:ext cx="717000" cy="7167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67"/>
          <p:cNvSpPr/>
          <p:nvPr/>
        </p:nvSpPr>
        <p:spPr>
          <a:xfrm rot="10800000">
            <a:off x="10655833" y="1989633"/>
            <a:ext cx="571800" cy="572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267"/>
          <p:cNvCxnSpPr>
            <a:stCxn id="364" idx="2"/>
          </p:cNvCxnSpPr>
          <p:nvPr/>
        </p:nvCxnSpPr>
        <p:spPr>
          <a:xfrm rot="10800000">
            <a:off x="10655833" y="1981383"/>
            <a:ext cx="0" cy="294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6" name="Google Shape;366;p267"/>
          <p:cNvCxnSpPr>
            <a:stCxn id="362" idx="2"/>
          </p:cNvCxnSpPr>
          <p:nvPr/>
        </p:nvCxnSpPr>
        <p:spPr>
          <a:xfrm rot="10800000">
            <a:off x="10362467" y="1983617"/>
            <a:ext cx="0" cy="438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7" name="Google Shape;367;p267"/>
          <p:cNvCxnSpPr>
            <a:stCxn id="363" idx="2"/>
          </p:cNvCxnSpPr>
          <p:nvPr/>
        </p:nvCxnSpPr>
        <p:spPr>
          <a:xfrm rot="10800000">
            <a:off x="10511267" y="1983450"/>
            <a:ext cx="0" cy="364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8" name="Google Shape;368;p267"/>
          <p:cNvCxnSpPr>
            <a:stCxn id="364" idx="0"/>
          </p:cNvCxnSpPr>
          <p:nvPr/>
        </p:nvCxnSpPr>
        <p:spPr>
          <a:xfrm>
            <a:off x="10941733" y="2561733"/>
            <a:ext cx="32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9" name="Google Shape;369;p267"/>
          <p:cNvCxnSpPr>
            <a:stCxn id="363" idx="0"/>
          </p:cNvCxnSpPr>
          <p:nvPr/>
        </p:nvCxnSpPr>
        <p:spPr>
          <a:xfrm>
            <a:off x="10869767" y="27063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0" name="Google Shape;370;p267"/>
          <p:cNvCxnSpPr>
            <a:stCxn id="362" idx="0"/>
          </p:cNvCxnSpPr>
          <p:nvPr/>
        </p:nvCxnSpPr>
        <p:spPr>
          <a:xfrm>
            <a:off x="10795367" y="2855267"/>
            <a:ext cx="456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1" name="Google Shape;371;p267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372" name="Google Shape;372;p267"/>
          <p:cNvSpPr/>
          <p:nvPr/>
        </p:nvSpPr>
        <p:spPr>
          <a:xfrm>
            <a:off x="10252667" y="0"/>
            <a:ext cx="9756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67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267"/>
          <p:cNvSpPr/>
          <p:nvPr/>
        </p:nvSpPr>
        <p:spPr>
          <a:xfrm>
            <a:off x="10207767" y="4258800"/>
            <a:ext cx="1989600" cy="1989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67"/>
          <p:cNvSpPr/>
          <p:nvPr/>
        </p:nvSpPr>
        <p:spPr>
          <a:xfrm rot="-5400000">
            <a:off x="10207767" y="0"/>
            <a:ext cx="1989600" cy="1989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67"/>
          <p:cNvSpPr/>
          <p:nvPr/>
        </p:nvSpPr>
        <p:spPr>
          <a:xfrm>
            <a:off x="11228267" y="1989733"/>
            <a:ext cx="9756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67"/>
          <p:cNvSpPr/>
          <p:nvPr/>
        </p:nvSpPr>
        <p:spPr>
          <a:xfrm rot="-5400000">
            <a:off x="11219767" y="1989500"/>
            <a:ext cx="977700" cy="977700"/>
          </a:xfrm>
          <a:prstGeom prst="rtTriangle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67"/>
          <p:cNvSpPr/>
          <p:nvPr/>
        </p:nvSpPr>
        <p:spPr>
          <a:xfrm>
            <a:off x="9726567" y="5767200"/>
            <a:ext cx="481200" cy="4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67"/>
          <p:cNvSpPr/>
          <p:nvPr/>
        </p:nvSpPr>
        <p:spPr>
          <a:xfrm>
            <a:off x="8871100" y="494400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67"/>
          <p:cNvSpPr/>
          <p:nvPr/>
        </p:nvSpPr>
        <p:spPr>
          <a:xfrm>
            <a:off x="10202400" y="42588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rporate Theme">
  <p:cSld name="1_Corporate Theme">
    <p:bg>
      <p:bgPr>
        <a:solidFill>
          <a:schemeClr val="dk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345" descr="A picture containing red, ligh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203" y="2844918"/>
            <a:ext cx="5817456" cy="905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3">
  <p:cSld name="OBJECT_2_1_1_2_1_1_1_1_1_1_1_1_1">
    <p:bg>
      <p:bgPr>
        <a:solidFill>
          <a:schemeClr val="lt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68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383" name="Google Shape;383;p268"/>
          <p:cNvSpPr/>
          <p:nvPr/>
        </p:nvSpPr>
        <p:spPr>
          <a:xfrm>
            <a:off x="10222833" y="1989600"/>
            <a:ext cx="975600" cy="9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68"/>
          <p:cNvSpPr/>
          <p:nvPr/>
        </p:nvSpPr>
        <p:spPr>
          <a:xfrm>
            <a:off x="11216400" y="2965200"/>
            <a:ext cx="981000" cy="1989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68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" name="Google Shape;386;p268"/>
          <p:cNvSpPr/>
          <p:nvPr/>
        </p:nvSpPr>
        <p:spPr>
          <a:xfrm rot="10800000">
            <a:off x="10205083" y="2965200"/>
            <a:ext cx="1989600" cy="198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68"/>
          <p:cNvSpPr/>
          <p:nvPr/>
        </p:nvSpPr>
        <p:spPr>
          <a:xfrm rot="-5400000">
            <a:off x="10207767" y="0"/>
            <a:ext cx="1989600" cy="1989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68"/>
          <p:cNvSpPr/>
          <p:nvPr/>
        </p:nvSpPr>
        <p:spPr>
          <a:xfrm rot="-5400000">
            <a:off x="8289638" y="33"/>
            <a:ext cx="480300" cy="4803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68"/>
          <p:cNvSpPr/>
          <p:nvPr/>
        </p:nvSpPr>
        <p:spPr>
          <a:xfrm>
            <a:off x="11710800" y="5767200"/>
            <a:ext cx="481200" cy="4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68"/>
          <p:cNvSpPr/>
          <p:nvPr/>
        </p:nvSpPr>
        <p:spPr>
          <a:xfrm>
            <a:off x="9726567" y="535633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68"/>
          <p:cNvSpPr/>
          <p:nvPr/>
        </p:nvSpPr>
        <p:spPr>
          <a:xfrm rot="10800000">
            <a:off x="10205083" y="29652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68"/>
          <p:cNvSpPr/>
          <p:nvPr/>
        </p:nvSpPr>
        <p:spPr>
          <a:xfrm rot="-5400000">
            <a:off x="10205083" y="29652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" name="Google Shape;393;p268"/>
          <p:cNvCxnSpPr/>
          <p:nvPr/>
        </p:nvCxnSpPr>
        <p:spPr>
          <a:xfrm>
            <a:off x="11374933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4" name="Google Shape;394;p268"/>
          <p:cNvCxnSpPr/>
          <p:nvPr/>
        </p:nvCxnSpPr>
        <p:spPr>
          <a:xfrm>
            <a:off x="11540867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5" name="Google Shape;395;p268"/>
          <p:cNvCxnSpPr/>
          <p:nvPr/>
        </p:nvCxnSpPr>
        <p:spPr>
          <a:xfrm>
            <a:off x="11706800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6" name="Google Shape;396;p268"/>
          <p:cNvCxnSpPr/>
          <p:nvPr/>
        </p:nvCxnSpPr>
        <p:spPr>
          <a:xfrm>
            <a:off x="11872733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7" name="Google Shape;397;p268"/>
          <p:cNvCxnSpPr/>
          <p:nvPr/>
        </p:nvCxnSpPr>
        <p:spPr>
          <a:xfrm>
            <a:off x="12038667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Dark 2">
  <p:cSld name="OBJECT_2_1_1_2_1_1_1_1_1_1_1_1_2">
    <p:bg>
      <p:bgPr>
        <a:solidFill>
          <a:schemeClr val="dk1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9"/>
          <p:cNvSpPr/>
          <p:nvPr/>
        </p:nvSpPr>
        <p:spPr>
          <a:xfrm rot="10800000">
            <a:off x="10362467" y="1989767"/>
            <a:ext cx="865800" cy="86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69"/>
          <p:cNvSpPr/>
          <p:nvPr/>
        </p:nvSpPr>
        <p:spPr>
          <a:xfrm rot="10800000">
            <a:off x="10511267" y="1989600"/>
            <a:ext cx="717000" cy="7167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69"/>
          <p:cNvSpPr/>
          <p:nvPr/>
        </p:nvSpPr>
        <p:spPr>
          <a:xfrm rot="10800000">
            <a:off x="10655833" y="1989633"/>
            <a:ext cx="571800" cy="572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2" name="Google Shape;402;p269"/>
          <p:cNvCxnSpPr>
            <a:stCxn id="401" idx="2"/>
          </p:cNvCxnSpPr>
          <p:nvPr/>
        </p:nvCxnSpPr>
        <p:spPr>
          <a:xfrm rot="10800000">
            <a:off x="10655833" y="1981383"/>
            <a:ext cx="0" cy="29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3" name="Google Shape;403;p269"/>
          <p:cNvCxnSpPr>
            <a:stCxn id="399" idx="2"/>
          </p:cNvCxnSpPr>
          <p:nvPr/>
        </p:nvCxnSpPr>
        <p:spPr>
          <a:xfrm rot="10800000">
            <a:off x="10362467" y="1983617"/>
            <a:ext cx="0" cy="43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4" name="Google Shape;404;p269"/>
          <p:cNvCxnSpPr>
            <a:stCxn id="400" idx="2"/>
          </p:cNvCxnSpPr>
          <p:nvPr/>
        </p:nvCxnSpPr>
        <p:spPr>
          <a:xfrm rot="10800000">
            <a:off x="10511267" y="1983450"/>
            <a:ext cx="0" cy="36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5" name="Google Shape;405;p269"/>
          <p:cNvCxnSpPr>
            <a:stCxn id="401" idx="0"/>
          </p:cNvCxnSpPr>
          <p:nvPr/>
        </p:nvCxnSpPr>
        <p:spPr>
          <a:xfrm>
            <a:off x="10941733" y="2561733"/>
            <a:ext cx="32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6" name="Google Shape;406;p269"/>
          <p:cNvCxnSpPr>
            <a:stCxn id="400" idx="0"/>
          </p:cNvCxnSpPr>
          <p:nvPr/>
        </p:nvCxnSpPr>
        <p:spPr>
          <a:xfrm>
            <a:off x="10869767" y="27063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" name="Google Shape;407;p269"/>
          <p:cNvCxnSpPr>
            <a:stCxn id="399" idx="0"/>
          </p:cNvCxnSpPr>
          <p:nvPr/>
        </p:nvCxnSpPr>
        <p:spPr>
          <a:xfrm>
            <a:off x="10795367" y="2855267"/>
            <a:ext cx="45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69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DM Sans Medium"/>
              <a:buNone/>
              <a:defRPr sz="64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409" name="Google Shape;409;p269"/>
          <p:cNvSpPr/>
          <p:nvPr/>
        </p:nvSpPr>
        <p:spPr>
          <a:xfrm>
            <a:off x="10252667" y="0"/>
            <a:ext cx="9756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69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Google Shape;411;p269"/>
          <p:cNvSpPr/>
          <p:nvPr/>
        </p:nvSpPr>
        <p:spPr>
          <a:xfrm>
            <a:off x="10207767" y="4258800"/>
            <a:ext cx="1989600" cy="1989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69"/>
          <p:cNvSpPr/>
          <p:nvPr/>
        </p:nvSpPr>
        <p:spPr>
          <a:xfrm rot="-5400000">
            <a:off x="10207767" y="0"/>
            <a:ext cx="1989600" cy="19896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69"/>
          <p:cNvSpPr/>
          <p:nvPr/>
        </p:nvSpPr>
        <p:spPr>
          <a:xfrm>
            <a:off x="11228267" y="1989733"/>
            <a:ext cx="9756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69"/>
          <p:cNvSpPr/>
          <p:nvPr/>
        </p:nvSpPr>
        <p:spPr>
          <a:xfrm rot="-5400000">
            <a:off x="11219767" y="1989500"/>
            <a:ext cx="977700" cy="977700"/>
          </a:xfrm>
          <a:prstGeom prst="rtTriangle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69"/>
          <p:cNvSpPr/>
          <p:nvPr/>
        </p:nvSpPr>
        <p:spPr>
          <a:xfrm>
            <a:off x="9726567" y="5767200"/>
            <a:ext cx="481200" cy="481200"/>
          </a:xfrm>
          <a:prstGeom prst="rect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69"/>
          <p:cNvSpPr/>
          <p:nvPr/>
        </p:nvSpPr>
        <p:spPr>
          <a:xfrm>
            <a:off x="8871100" y="494400"/>
            <a:ext cx="481200" cy="4812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69"/>
          <p:cNvSpPr/>
          <p:nvPr/>
        </p:nvSpPr>
        <p:spPr>
          <a:xfrm>
            <a:off x="10202400" y="42588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 - Closing Light">
  <p:cSld name="OBJECT_2_1_1_2_1_1_1_2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2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967" y="2819733"/>
            <a:ext cx="6146561" cy="97426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70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 - Closing Dark">
  <p:cSld name="OBJECT_2_1_1_2_1_1_1_1_2">
    <p:bg>
      <p:bgPr>
        <a:solidFill>
          <a:schemeClr val="dk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2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951" y="2819748"/>
            <a:ext cx="6146563" cy="97779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71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72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1 1">
  <p:cSld name="Content E - Power Statement 1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73"/>
          <p:cNvSpPr txBox="1">
            <a:spLocks noGrp="1"/>
          </p:cNvSpPr>
          <p:nvPr>
            <p:ph type="title"/>
          </p:nvPr>
        </p:nvSpPr>
        <p:spPr>
          <a:xfrm>
            <a:off x="1676412" y="535625"/>
            <a:ext cx="88395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428" name="Google Shape;428;p273"/>
          <p:cNvSpPr txBox="1">
            <a:spLocks noGrp="1"/>
          </p:cNvSpPr>
          <p:nvPr>
            <p:ph type="sldNum" idx="12"/>
          </p:nvPr>
        </p:nvSpPr>
        <p:spPr>
          <a:xfrm>
            <a:off x="10869293" y="6351634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 2">
  <p:cSld name="7 Content A - Basic_1">
    <p:bg>
      <p:bgPr>
        <a:solidFill>
          <a:schemeClr val="lt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74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Medium"/>
              <a:buNone/>
              <a:defRPr sz="43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431" name="Google Shape;431;p274"/>
          <p:cNvSpPr txBox="1">
            <a:spLocks noGrp="1"/>
          </p:cNvSpPr>
          <p:nvPr>
            <p:ph type="body" idx="1"/>
          </p:nvPr>
        </p:nvSpPr>
        <p:spPr>
          <a:xfrm>
            <a:off x="749432" y="1334052"/>
            <a:ext cx="10674900" cy="4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7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21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32" name="Google Shape;432;p274"/>
          <p:cNvSpPr txBox="1">
            <a:spLocks noGrp="1"/>
          </p:cNvSpPr>
          <p:nvPr>
            <p:ph type="sldNum" idx="12"/>
          </p:nvPr>
        </p:nvSpPr>
        <p:spPr>
          <a:xfrm>
            <a:off x="10869183" y="6351635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Content C - 3 Column w/ Icon Spot 1">
  <p:cSld name="12 Content C - 3 Column w/ Icon Spot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75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435" name="Google Shape;435;p275"/>
          <p:cNvSpPr txBox="1">
            <a:spLocks noGrp="1"/>
          </p:cNvSpPr>
          <p:nvPr>
            <p:ph type="body" idx="1"/>
          </p:nvPr>
        </p:nvSpPr>
        <p:spPr>
          <a:xfrm>
            <a:off x="762007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36" name="Google Shape;436;p275"/>
          <p:cNvSpPr txBox="1">
            <a:spLocks noGrp="1"/>
          </p:cNvSpPr>
          <p:nvPr>
            <p:ph type="subTitle" idx="2"/>
          </p:nvPr>
        </p:nvSpPr>
        <p:spPr>
          <a:xfrm>
            <a:off x="765008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75"/>
          <p:cNvSpPr txBox="1">
            <a:spLocks noGrp="1"/>
          </p:cNvSpPr>
          <p:nvPr>
            <p:ph type="body" idx="3"/>
          </p:nvPr>
        </p:nvSpPr>
        <p:spPr>
          <a:xfrm>
            <a:off x="4483646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38" name="Google Shape;438;p275"/>
          <p:cNvSpPr txBox="1">
            <a:spLocks noGrp="1"/>
          </p:cNvSpPr>
          <p:nvPr>
            <p:ph type="subTitle" idx="4"/>
          </p:nvPr>
        </p:nvSpPr>
        <p:spPr>
          <a:xfrm>
            <a:off x="786275" y="3126633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9" name="Google Shape;439;p275"/>
          <p:cNvSpPr txBox="1">
            <a:spLocks noGrp="1"/>
          </p:cNvSpPr>
          <p:nvPr>
            <p:ph type="subTitle" idx="5"/>
          </p:nvPr>
        </p:nvSpPr>
        <p:spPr>
          <a:xfrm>
            <a:off x="4495846" y="3126633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40" name="Google Shape;440;p275"/>
          <p:cNvSpPr txBox="1">
            <a:spLocks noGrp="1"/>
          </p:cNvSpPr>
          <p:nvPr>
            <p:ph type="body" idx="6"/>
          </p:nvPr>
        </p:nvSpPr>
        <p:spPr>
          <a:xfrm>
            <a:off x="8169883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41" name="Google Shape;441;p275"/>
          <p:cNvSpPr txBox="1">
            <a:spLocks noGrp="1"/>
          </p:cNvSpPr>
          <p:nvPr>
            <p:ph type="subTitle" idx="7"/>
          </p:nvPr>
        </p:nvSpPr>
        <p:spPr>
          <a:xfrm>
            <a:off x="8182084" y="31266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42" name="Google Shape;442;p275"/>
          <p:cNvSpPr txBox="1">
            <a:spLocks noGrp="1"/>
          </p:cNvSpPr>
          <p:nvPr>
            <p:ph type="sldNum" idx="12"/>
          </p:nvPr>
        </p:nvSpPr>
        <p:spPr>
          <a:xfrm>
            <a:off x="10869293" y="6351634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OBJECT_2_1_1_2_1_1_1_3_1">
    <p:bg>
      <p:bgPr>
        <a:solidFill>
          <a:schemeClr val="dk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76"/>
          <p:cNvSpPr txBox="1">
            <a:spLocks noGrp="1"/>
          </p:cNvSpPr>
          <p:nvPr>
            <p:ph type="sldNum" idx="12"/>
          </p:nvPr>
        </p:nvSpPr>
        <p:spPr>
          <a:xfrm>
            <a:off x="10869294" y="6351634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Blank">
  <p:cSld name="OBJECT_2_1_1_2_1_1_1_3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6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3" name="Google Shape;453;p86"/>
          <p:cNvSpPr/>
          <p:nvPr/>
        </p:nvSpPr>
        <p:spPr>
          <a:xfrm>
            <a:off x="-25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46" descr="A picture containing person, black, holding, whit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46"/>
          <p:cNvSpPr txBox="1">
            <a:spLocks noGrp="1"/>
          </p:cNvSpPr>
          <p:nvPr>
            <p:ph type="ctrTitle"/>
          </p:nvPr>
        </p:nvSpPr>
        <p:spPr>
          <a:xfrm>
            <a:off x="46098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46"/>
          <p:cNvSpPr txBox="1">
            <a:spLocks noGrp="1"/>
          </p:cNvSpPr>
          <p:nvPr>
            <p:ph type="subTitle" idx="1"/>
          </p:nvPr>
        </p:nvSpPr>
        <p:spPr>
          <a:xfrm>
            <a:off x="46098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2" name="Google Shape;42;p3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980" y="6348390"/>
            <a:ext cx="1358350" cy="211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 2">
  <p:cSld name="7 Content A - Basic_1">
    <p:bg>
      <p:bgPr>
        <a:solidFill>
          <a:schemeClr val="lt1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7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 Medium"/>
              <a:buNone/>
              <a:defRPr sz="43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456" name="Google Shape;456;p87"/>
          <p:cNvSpPr txBox="1">
            <a:spLocks noGrp="1"/>
          </p:cNvSpPr>
          <p:nvPr>
            <p:ph type="body" idx="1"/>
          </p:nvPr>
        </p:nvSpPr>
        <p:spPr>
          <a:xfrm>
            <a:off x="749432" y="1334052"/>
            <a:ext cx="10674900" cy="4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7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21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57" name="Google Shape;457;p87"/>
          <p:cNvSpPr txBox="1">
            <a:spLocks noGrp="1"/>
          </p:cNvSpPr>
          <p:nvPr>
            <p:ph type="sldNum" idx="12"/>
          </p:nvPr>
        </p:nvSpPr>
        <p:spPr>
          <a:xfrm>
            <a:off x="10869183" y="6351635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Dark 3">
  <p:cSld name="OBJECT_2_1_1_2_1_1_1_1_1_1_1_1_1_1">
    <p:bg>
      <p:bgPr>
        <a:solidFill>
          <a:schemeClr val="dk1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77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DM Sans Medium"/>
              <a:buNone/>
              <a:defRPr sz="64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460" name="Google Shape;460;p277"/>
          <p:cNvSpPr/>
          <p:nvPr/>
        </p:nvSpPr>
        <p:spPr>
          <a:xfrm>
            <a:off x="10222833" y="1989600"/>
            <a:ext cx="9756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77"/>
          <p:cNvSpPr/>
          <p:nvPr/>
        </p:nvSpPr>
        <p:spPr>
          <a:xfrm>
            <a:off x="11216400" y="2965200"/>
            <a:ext cx="981000" cy="1989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77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277"/>
          <p:cNvSpPr/>
          <p:nvPr/>
        </p:nvSpPr>
        <p:spPr>
          <a:xfrm rot="10800000">
            <a:off x="10205084" y="2965200"/>
            <a:ext cx="1989600" cy="1989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77"/>
          <p:cNvSpPr/>
          <p:nvPr/>
        </p:nvSpPr>
        <p:spPr>
          <a:xfrm rot="-5400000">
            <a:off x="10207767" y="0"/>
            <a:ext cx="1989600" cy="19896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77"/>
          <p:cNvSpPr/>
          <p:nvPr/>
        </p:nvSpPr>
        <p:spPr>
          <a:xfrm rot="-5400000">
            <a:off x="8289639" y="33"/>
            <a:ext cx="480300" cy="4803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77"/>
          <p:cNvSpPr/>
          <p:nvPr/>
        </p:nvSpPr>
        <p:spPr>
          <a:xfrm>
            <a:off x="11710800" y="5767200"/>
            <a:ext cx="481200" cy="4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77"/>
          <p:cNvSpPr/>
          <p:nvPr/>
        </p:nvSpPr>
        <p:spPr>
          <a:xfrm>
            <a:off x="9726567" y="535633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77"/>
          <p:cNvSpPr/>
          <p:nvPr/>
        </p:nvSpPr>
        <p:spPr>
          <a:xfrm rot="10800000">
            <a:off x="10205084" y="29652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77"/>
          <p:cNvSpPr/>
          <p:nvPr/>
        </p:nvSpPr>
        <p:spPr>
          <a:xfrm rot="-5400000">
            <a:off x="10205084" y="29652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Google Shape;470;p277"/>
          <p:cNvCxnSpPr/>
          <p:nvPr/>
        </p:nvCxnSpPr>
        <p:spPr>
          <a:xfrm>
            <a:off x="11374933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1" name="Google Shape;471;p277"/>
          <p:cNvCxnSpPr/>
          <p:nvPr/>
        </p:nvCxnSpPr>
        <p:spPr>
          <a:xfrm>
            <a:off x="11540867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2" name="Google Shape;472;p277"/>
          <p:cNvCxnSpPr/>
          <p:nvPr/>
        </p:nvCxnSpPr>
        <p:spPr>
          <a:xfrm>
            <a:off x="11706800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3" name="Google Shape;473;p277"/>
          <p:cNvCxnSpPr/>
          <p:nvPr/>
        </p:nvCxnSpPr>
        <p:spPr>
          <a:xfrm>
            <a:off x="11872733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4" name="Google Shape;474;p277"/>
          <p:cNvCxnSpPr/>
          <p:nvPr/>
        </p:nvCxnSpPr>
        <p:spPr>
          <a:xfrm>
            <a:off x="12038667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">
  <p:cSld name="OBJECT_1">
    <p:bg>
      <p:bgPr>
        <a:solidFill>
          <a:schemeClr val="lt1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78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477" name="Google Shape;477;p278"/>
          <p:cNvSpPr txBox="1">
            <a:spLocks noGrp="1"/>
          </p:cNvSpPr>
          <p:nvPr>
            <p:ph type="subTitle" idx="1"/>
          </p:nvPr>
        </p:nvSpPr>
        <p:spPr>
          <a:xfrm>
            <a:off x="765000" y="1174703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278"/>
          <p:cNvSpPr txBox="1">
            <a:spLocks noGrp="1"/>
          </p:cNvSpPr>
          <p:nvPr>
            <p:ph type="body" idx="2"/>
          </p:nvPr>
        </p:nvSpPr>
        <p:spPr>
          <a:xfrm>
            <a:off x="762000" y="1988833"/>
            <a:ext cx="10662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sz="24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79" name="Google Shape;479;p278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OBJECT_2_1_1_2_1_1_1_3_1">
    <p:bg>
      <p:bgPr>
        <a:solidFill>
          <a:schemeClr val="dk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79"/>
          <p:cNvSpPr txBox="1">
            <a:spLocks noGrp="1"/>
          </p:cNvSpPr>
          <p:nvPr>
            <p:ph type="sldNum" idx="12"/>
          </p:nvPr>
        </p:nvSpPr>
        <p:spPr>
          <a:xfrm>
            <a:off x="10869293" y="6351635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Dark 1">
  <p:cSld name="OBJECT_2_1_1_2_1_1_1_1_1_1_1_2">
    <p:bg>
      <p:bgPr>
        <a:solidFill>
          <a:schemeClr val="dk1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80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DM Sans Medium"/>
              <a:buNone/>
              <a:defRPr sz="6400" i="0" u="none" strike="noStrike" cap="none">
                <a:solidFill>
                  <a:schemeClr val="l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484" name="Google Shape;484;p280"/>
          <p:cNvSpPr/>
          <p:nvPr/>
        </p:nvSpPr>
        <p:spPr>
          <a:xfrm>
            <a:off x="11228267" y="0"/>
            <a:ext cx="9756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80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6" name="Google Shape;486;p280"/>
          <p:cNvSpPr/>
          <p:nvPr/>
        </p:nvSpPr>
        <p:spPr>
          <a:xfrm>
            <a:off x="10207767" y="0"/>
            <a:ext cx="1989600" cy="19896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80"/>
          <p:cNvSpPr/>
          <p:nvPr/>
        </p:nvSpPr>
        <p:spPr>
          <a:xfrm rot="10800000">
            <a:off x="10207767" y="4258800"/>
            <a:ext cx="1989600" cy="1989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80"/>
          <p:cNvSpPr/>
          <p:nvPr/>
        </p:nvSpPr>
        <p:spPr>
          <a:xfrm>
            <a:off x="11228267" y="3283200"/>
            <a:ext cx="975600" cy="975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80"/>
          <p:cNvSpPr/>
          <p:nvPr/>
        </p:nvSpPr>
        <p:spPr>
          <a:xfrm rot="-5400000">
            <a:off x="11219767" y="3282967"/>
            <a:ext cx="977700" cy="9777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80"/>
          <p:cNvSpPr/>
          <p:nvPr/>
        </p:nvSpPr>
        <p:spPr>
          <a:xfrm>
            <a:off x="8241900" y="975600"/>
            <a:ext cx="481200" cy="48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80"/>
          <p:cNvSpPr/>
          <p:nvPr/>
        </p:nvSpPr>
        <p:spPr>
          <a:xfrm>
            <a:off x="8871100" y="5767200"/>
            <a:ext cx="481200" cy="4812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80"/>
          <p:cNvSpPr/>
          <p:nvPr/>
        </p:nvSpPr>
        <p:spPr>
          <a:xfrm>
            <a:off x="9971233" y="3046667"/>
            <a:ext cx="236400" cy="2364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oter">
  <p:cSld name="OBJECT_1_2">
    <p:bg>
      <p:bgPr>
        <a:solidFill>
          <a:schemeClr val="lt1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81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itle Slide A - Light" type="title">
  <p:cSld name="TITLE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82"/>
          <p:cNvSpPr txBox="1">
            <a:spLocks noGrp="1"/>
          </p:cNvSpPr>
          <p:nvPr>
            <p:ph type="ctrTitle"/>
          </p:nvPr>
        </p:nvSpPr>
        <p:spPr>
          <a:xfrm>
            <a:off x="761991" y="1186975"/>
            <a:ext cx="533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2"/>
          <p:cNvSpPr txBox="1">
            <a:spLocks noGrp="1"/>
          </p:cNvSpPr>
          <p:nvPr>
            <p:ph type="subTitle" idx="1"/>
          </p:nvPr>
        </p:nvSpPr>
        <p:spPr>
          <a:xfrm>
            <a:off x="762000" y="3835400"/>
            <a:ext cx="61716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98" name="Google Shape;498;p2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999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p282"/>
          <p:cNvCxnSpPr/>
          <p:nvPr/>
        </p:nvCxnSpPr>
        <p:spPr>
          <a:xfrm>
            <a:off x="762000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0" name="Google Shape;500;p282"/>
          <p:cNvSpPr txBox="1">
            <a:spLocks noGrp="1"/>
          </p:cNvSpPr>
          <p:nvPr>
            <p:ph type="subTitle" idx="2"/>
          </p:nvPr>
        </p:nvSpPr>
        <p:spPr>
          <a:xfrm>
            <a:off x="762000" y="5756000"/>
            <a:ext cx="5263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282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2" name="Google Shape;502;p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593" y="608125"/>
            <a:ext cx="5649581" cy="5640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itle Slide A - Dark">
  <p:cSld name="TITLE_1">
    <p:bg>
      <p:bgPr>
        <a:solidFill>
          <a:schemeClr val="dk1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83"/>
          <p:cNvSpPr txBox="1">
            <a:spLocks noGrp="1"/>
          </p:cNvSpPr>
          <p:nvPr>
            <p:ph type="ctrTitle"/>
          </p:nvPr>
        </p:nvSpPr>
        <p:spPr>
          <a:xfrm>
            <a:off x="761991" y="1186975"/>
            <a:ext cx="533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3"/>
          <p:cNvSpPr txBox="1">
            <a:spLocks noGrp="1"/>
          </p:cNvSpPr>
          <p:nvPr>
            <p:ph type="subTitle" idx="1"/>
          </p:nvPr>
        </p:nvSpPr>
        <p:spPr>
          <a:xfrm>
            <a:off x="762000" y="3835400"/>
            <a:ext cx="61716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06" name="Google Shape;506;p2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0" y="609607"/>
            <a:ext cx="2557623" cy="4068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7" name="Google Shape;507;p283"/>
          <p:cNvCxnSpPr/>
          <p:nvPr/>
        </p:nvCxnSpPr>
        <p:spPr>
          <a:xfrm>
            <a:off x="762000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8" name="Google Shape;508;p283"/>
          <p:cNvSpPr txBox="1">
            <a:spLocks noGrp="1"/>
          </p:cNvSpPr>
          <p:nvPr>
            <p:ph type="subTitle" idx="2"/>
          </p:nvPr>
        </p:nvSpPr>
        <p:spPr>
          <a:xfrm>
            <a:off x="762000" y="5756000"/>
            <a:ext cx="5263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83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0" name="Google Shape;510;p2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596" y="608137"/>
            <a:ext cx="5649581" cy="5640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itle Slide B - Light">
  <p:cSld name="TITLE_2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84"/>
          <p:cNvSpPr txBox="1">
            <a:spLocks noGrp="1"/>
          </p:cNvSpPr>
          <p:nvPr>
            <p:ph type="ctrTitle"/>
          </p:nvPr>
        </p:nvSpPr>
        <p:spPr>
          <a:xfrm>
            <a:off x="761991" y="1186975"/>
            <a:ext cx="533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84"/>
          <p:cNvSpPr txBox="1">
            <a:spLocks noGrp="1"/>
          </p:cNvSpPr>
          <p:nvPr>
            <p:ph type="subTitle" idx="1"/>
          </p:nvPr>
        </p:nvSpPr>
        <p:spPr>
          <a:xfrm>
            <a:off x="762000" y="3835400"/>
            <a:ext cx="61716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14" name="Google Shape;514;p2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999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284"/>
          <p:cNvCxnSpPr/>
          <p:nvPr/>
        </p:nvCxnSpPr>
        <p:spPr>
          <a:xfrm>
            <a:off x="762000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6" name="Google Shape;516;p284"/>
          <p:cNvSpPr txBox="1">
            <a:spLocks noGrp="1"/>
          </p:cNvSpPr>
          <p:nvPr>
            <p:ph type="subTitle" idx="2"/>
          </p:nvPr>
        </p:nvSpPr>
        <p:spPr>
          <a:xfrm>
            <a:off x="762000" y="5756000"/>
            <a:ext cx="5263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84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itle Slide B - Dark">
  <p:cSld name="TITLE_1_1">
    <p:bg>
      <p:bgPr>
        <a:solidFill>
          <a:schemeClr val="dk1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85"/>
          <p:cNvSpPr txBox="1">
            <a:spLocks noGrp="1"/>
          </p:cNvSpPr>
          <p:nvPr>
            <p:ph type="ctrTitle"/>
          </p:nvPr>
        </p:nvSpPr>
        <p:spPr>
          <a:xfrm>
            <a:off x="761991" y="1186975"/>
            <a:ext cx="533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285"/>
          <p:cNvSpPr txBox="1">
            <a:spLocks noGrp="1"/>
          </p:cNvSpPr>
          <p:nvPr>
            <p:ph type="subTitle" idx="1"/>
          </p:nvPr>
        </p:nvSpPr>
        <p:spPr>
          <a:xfrm>
            <a:off x="762000" y="3835400"/>
            <a:ext cx="61716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21" name="Google Shape;521;p2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0" y="609607"/>
            <a:ext cx="2557623" cy="4068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285"/>
          <p:cNvCxnSpPr/>
          <p:nvPr/>
        </p:nvCxnSpPr>
        <p:spPr>
          <a:xfrm>
            <a:off x="762000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rgbClr val="FF69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3" name="Google Shape;523;p285"/>
          <p:cNvSpPr txBox="1">
            <a:spLocks noGrp="1"/>
          </p:cNvSpPr>
          <p:nvPr>
            <p:ph type="subTitle" idx="2"/>
          </p:nvPr>
        </p:nvSpPr>
        <p:spPr>
          <a:xfrm>
            <a:off x="762000" y="5756000"/>
            <a:ext cx="5263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85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01" type="titleOnly">
  <p:cSld name="TITLE_ONLY">
    <p:bg>
      <p:bgPr>
        <a:solidFill>
          <a:schemeClr val="accen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347" descr="A picture containing person, black, holding, whit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47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46" name="Google Shape;46;p3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980" y="6348390"/>
            <a:ext cx="1358350" cy="211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Content A - Basic White 1">
  <p:cSld name="OBJECT_1_1">
    <p:bg>
      <p:bgPr>
        <a:solidFill>
          <a:srgbClr val="FFFFFF"/>
        </a:solid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86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527" name="Google Shape;527;p286"/>
          <p:cNvSpPr txBox="1">
            <a:spLocks noGrp="1"/>
          </p:cNvSpPr>
          <p:nvPr>
            <p:ph type="subTitle" idx="1"/>
          </p:nvPr>
        </p:nvSpPr>
        <p:spPr>
          <a:xfrm>
            <a:off x="765000" y="1174703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286"/>
          <p:cNvSpPr txBox="1">
            <a:spLocks noGrp="1"/>
          </p:cNvSpPr>
          <p:nvPr>
            <p:ph type="body" idx="2"/>
          </p:nvPr>
        </p:nvSpPr>
        <p:spPr>
          <a:xfrm>
            <a:off x="762000" y="1988833"/>
            <a:ext cx="10662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29" name="Google Shape;529;p286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Content B - 2 Column">
  <p:cSld name="OBJECT_2_1_1_1_2_1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87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532" name="Google Shape;532;p287"/>
          <p:cNvSpPr txBox="1">
            <a:spLocks noGrp="1"/>
          </p:cNvSpPr>
          <p:nvPr>
            <p:ph type="subTitle" idx="1"/>
          </p:nvPr>
        </p:nvSpPr>
        <p:spPr>
          <a:xfrm>
            <a:off x="765000" y="1174703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287"/>
          <p:cNvCxnSpPr/>
          <p:nvPr/>
        </p:nvCxnSpPr>
        <p:spPr>
          <a:xfrm>
            <a:off x="6100084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534" name="Google Shape;534;p287"/>
          <p:cNvSpPr txBox="1">
            <a:spLocks noGrp="1"/>
          </p:cNvSpPr>
          <p:nvPr>
            <p:ph type="body" idx="2"/>
          </p:nvPr>
        </p:nvSpPr>
        <p:spPr>
          <a:xfrm>
            <a:off x="762000" y="2691865"/>
            <a:ext cx="45201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35" name="Google Shape;535;p287"/>
          <p:cNvSpPr txBox="1">
            <a:spLocks noGrp="1"/>
          </p:cNvSpPr>
          <p:nvPr>
            <p:ph type="body" idx="3"/>
          </p:nvPr>
        </p:nvSpPr>
        <p:spPr>
          <a:xfrm>
            <a:off x="6918200" y="2691865"/>
            <a:ext cx="45201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36" name="Google Shape;536;p287"/>
          <p:cNvSpPr txBox="1">
            <a:spLocks noGrp="1"/>
          </p:cNvSpPr>
          <p:nvPr>
            <p:ph type="subTitle" idx="4"/>
          </p:nvPr>
        </p:nvSpPr>
        <p:spPr>
          <a:xfrm>
            <a:off x="796013" y="1970333"/>
            <a:ext cx="44856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287"/>
          <p:cNvSpPr txBox="1">
            <a:spLocks noGrp="1"/>
          </p:cNvSpPr>
          <p:nvPr>
            <p:ph type="subTitle" idx="5"/>
          </p:nvPr>
        </p:nvSpPr>
        <p:spPr>
          <a:xfrm>
            <a:off x="6935300" y="1970333"/>
            <a:ext cx="44862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287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Content B - 2 Column w/ Icon Spot">
  <p:cSld name="OBJECT_2_1_1_2_1_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88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541" name="Google Shape;541;p288"/>
          <p:cNvSpPr txBox="1">
            <a:spLocks noGrp="1"/>
          </p:cNvSpPr>
          <p:nvPr>
            <p:ph type="body" idx="1"/>
          </p:nvPr>
        </p:nvSpPr>
        <p:spPr>
          <a:xfrm>
            <a:off x="762000" y="3986900"/>
            <a:ext cx="45201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42" name="Google Shape;542;p288"/>
          <p:cNvSpPr txBox="1">
            <a:spLocks noGrp="1"/>
          </p:cNvSpPr>
          <p:nvPr>
            <p:ph type="subTitle" idx="2"/>
          </p:nvPr>
        </p:nvSpPr>
        <p:spPr>
          <a:xfrm>
            <a:off x="765000" y="1174703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288"/>
          <p:cNvSpPr txBox="1">
            <a:spLocks noGrp="1"/>
          </p:cNvSpPr>
          <p:nvPr>
            <p:ph type="body" idx="3"/>
          </p:nvPr>
        </p:nvSpPr>
        <p:spPr>
          <a:xfrm>
            <a:off x="6933667" y="3986900"/>
            <a:ext cx="44964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44" name="Google Shape;544;p288"/>
          <p:cNvSpPr txBox="1">
            <a:spLocks noGrp="1"/>
          </p:cNvSpPr>
          <p:nvPr>
            <p:ph type="subTitle" idx="4"/>
          </p:nvPr>
        </p:nvSpPr>
        <p:spPr>
          <a:xfrm>
            <a:off x="796013" y="3126633"/>
            <a:ext cx="44856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288"/>
          <p:cNvSpPr txBox="1">
            <a:spLocks noGrp="1"/>
          </p:cNvSpPr>
          <p:nvPr>
            <p:ph type="subTitle" idx="5"/>
          </p:nvPr>
        </p:nvSpPr>
        <p:spPr>
          <a:xfrm>
            <a:off x="6950677" y="3126633"/>
            <a:ext cx="44625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546" name="Google Shape;546;p288"/>
          <p:cNvCxnSpPr/>
          <p:nvPr/>
        </p:nvCxnSpPr>
        <p:spPr>
          <a:xfrm>
            <a:off x="6100117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547" name="Google Shape;547;p288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Content C - 3 Column">
  <p:cSld name="OBJECT_2_1_1_1_2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89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550" name="Google Shape;550;p289"/>
          <p:cNvSpPr txBox="1">
            <a:spLocks noGrp="1"/>
          </p:cNvSpPr>
          <p:nvPr>
            <p:ph type="subTitle" idx="1"/>
          </p:nvPr>
        </p:nvSpPr>
        <p:spPr>
          <a:xfrm>
            <a:off x="765000" y="1174703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551" name="Google Shape;551;p289"/>
          <p:cNvCxnSpPr/>
          <p:nvPr/>
        </p:nvCxnSpPr>
        <p:spPr>
          <a:xfrm>
            <a:off x="7935881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552" name="Google Shape;552;p289"/>
          <p:cNvCxnSpPr/>
          <p:nvPr/>
        </p:nvCxnSpPr>
        <p:spPr>
          <a:xfrm>
            <a:off x="4237617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553" name="Google Shape;553;p289"/>
          <p:cNvSpPr txBox="1">
            <a:spLocks noGrp="1"/>
          </p:cNvSpPr>
          <p:nvPr>
            <p:ph type="body" idx="2"/>
          </p:nvPr>
        </p:nvSpPr>
        <p:spPr>
          <a:xfrm>
            <a:off x="7620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54" name="Google Shape;554;p289"/>
          <p:cNvSpPr txBox="1">
            <a:spLocks noGrp="1"/>
          </p:cNvSpPr>
          <p:nvPr>
            <p:ph type="body" idx="3"/>
          </p:nvPr>
        </p:nvSpPr>
        <p:spPr>
          <a:xfrm>
            <a:off x="44836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55" name="Google Shape;555;p289"/>
          <p:cNvSpPr txBox="1">
            <a:spLocks noGrp="1"/>
          </p:cNvSpPr>
          <p:nvPr>
            <p:ph type="body" idx="4"/>
          </p:nvPr>
        </p:nvSpPr>
        <p:spPr>
          <a:xfrm>
            <a:off x="81698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56" name="Google Shape;556;p289"/>
          <p:cNvSpPr txBox="1">
            <a:spLocks noGrp="1"/>
          </p:cNvSpPr>
          <p:nvPr>
            <p:ph type="subTitle" idx="5"/>
          </p:nvPr>
        </p:nvSpPr>
        <p:spPr>
          <a:xfrm>
            <a:off x="786267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7" name="Google Shape;557;p289"/>
          <p:cNvSpPr txBox="1">
            <a:spLocks noGrp="1"/>
          </p:cNvSpPr>
          <p:nvPr>
            <p:ph type="subTitle" idx="6"/>
          </p:nvPr>
        </p:nvSpPr>
        <p:spPr>
          <a:xfrm>
            <a:off x="4495800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8" name="Google Shape;558;p289"/>
          <p:cNvSpPr txBox="1">
            <a:spLocks noGrp="1"/>
          </p:cNvSpPr>
          <p:nvPr>
            <p:ph type="subTitle" idx="7"/>
          </p:nvPr>
        </p:nvSpPr>
        <p:spPr>
          <a:xfrm>
            <a:off x="8182000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9" name="Google Shape;559;p289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Content C - 3 Column w/ Icon Spot">
  <p:cSld name="OBJECT_2_1_1_2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90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562" name="Google Shape;562;p290"/>
          <p:cNvSpPr txBox="1">
            <a:spLocks noGrp="1"/>
          </p:cNvSpPr>
          <p:nvPr>
            <p:ph type="body" idx="1"/>
          </p:nvPr>
        </p:nvSpPr>
        <p:spPr>
          <a:xfrm>
            <a:off x="762000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63" name="Google Shape;563;p290"/>
          <p:cNvSpPr txBox="1">
            <a:spLocks noGrp="1"/>
          </p:cNvSpPr>
          <p:nvPr>
            <p:ph type="subTitle" idx="2"/>
          </p:nvPr>
        </p:nvSpPr>
        <p:spPr>
          <a:xfrm>
            <a:off x="765000" y="1174703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90"/>
          <p:cNvSpPr txBox="1">
            <a:spLocks noGrp="1"/>
          </p:cNvSpPr>
          <p:nvPr>
            <p:ph type="body" idx="3"/>
          </p:nvPr>
        </p:nvSpPr>
        <p:spPr>
          <a:xfrm>
            <a:off x="4483600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65" name="Google Shape;565;p290"/>
          <p:cNvSpPr txBox="1">
            <a:spLocks noGrp="1"/>
          </p:cNvSpPr>
          <p:nvPr>
            <p:ph type="subTitle" idx="4"/>
          </p:nvPr>
        </p:nvSpPr>
        <p:spPr>
          <a:xfrm>
            <a:off x="786267" y="3126633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6" name="Google Shape;566;p290"/>
          <p:cNvSpPr txBox="1">
            <a:spLocks noGrp="1"/>
          </p:cNvSpPr>
          <p:nvPr>
            <p:ph type="subTitle" idx="5"/>
          </p:nvPr>
        </p:nvSpPr>
        <p:spPr>
          <a:xfrm>
            <a:off x="4495800" y="3126633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7" name="Google Shape;567;p290"/>
          <p:cNvSpPr txBox="1">
            <a:spLocks noGrp="1"/>
          </p:cNvSpPr>
          <p:nvPr>
            <p:ph type="body" idx="6"/>
          </p:nvPr>
        </p:nvSpPr>
        <p:spPr>
          <a:xfrm>
            <a:off x="8169800" y="3986900"/>
            <a:ext cx="32250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68" name="Google Shape;568;p290"/>
          <p:cNvSpPr txBox="1">
            <a:spLocks noGrp="1"/>
          </p:cNvSpPr>
          <p:nvPr>
            <p:ph type="subTitle" idx="7"/>
          </p:nvPr>
        </p:nvSpPr>
        <p:spPr>
          <a:xfrm>
            <a:off x="8182000" y="31266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569" name="Google Shape;569;p290"/>
          <p:cNvCxnSpPr/>
          <p:nvPr/>
        </p:nvCxnSpPr>
        <p:spPr>
          <a:xfrm>
            <a:off x="7935881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570" name="Google Shape;570;p290"/>
          <p:cNvCxnSpPr/>
          <p:nvPr/>
        </p:nvCxnSpPr>
        <p:spPr>
          <a:xfrm>
            <a:off x="4237617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571" name="Google Shape;571;p290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Content C - 3 Column Cards">
  <p:cSld name="OBJECT_2_1_1_1_1_1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91"/>
          <p:cNvSpPr/>
          <p:nvPr/>
        </p:nvSpPr>
        <p:spPr>
          <a:xfrm>
            <a:off x="7982000" y="1825633"/>
            <a:ext cx="36003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91"/>
          <p:cNvSpPr/>
          <p:nvPr/>
        </p:nvSpPr>
        <p:spPr>
          <a:xfrm>
            <a:off x="4295733" y="1825633"/>
            <a:ext cx="36003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91"/>
          <p:cNvSpPr/>
          <p:nvPr/>
        </p:nvSpPr>
        <p:spPr>
          <a:xfrm>
            <a:off x="609600" y="1825633"/>
            <a:ext cx="36003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91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577" name="Google Shape;577;p291"/>
          <p:cNvSpPr txBox="1">
            <a:spLocks noGrp="1"/>
          </p:cNvSpPr>
          <p:nvPr>
            <p:ph type="body" idx="1"/>
          </p:nvPr>
        </p:nvSpPr>
        <p:spPr>
          <a:xfrm>
            <a:off x="7620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78" name="Google Shape;578;p291"/>
          <p:cNvSpPr txBox="1">
            <a:spLocks noGrp="1"/>
          </p:cNvSpPr>
          <p:nvPr>
            <p:ph type="subTitle" idx="2"/>
          </p:nvPr>
        </p:nvSpPr>
        <p:spPr>
          <a:xfrm>
            <a:off x="765000" y="1174703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291"/>
          <p:cNvSpPr txBox="1">
            <a:spLocks noGrp="1"/>
          </p:cNvSpPr>
          <p:nvPr>
            <p:ph type="body" idx="3"/>
          </p:nvPr>
        </p:nvSpPr>
        <p:spPr>
          <a:xfrm>
            <a:off x="44836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80" name="Google Shape;580;p291"/>
          <p:cNvSpPr txBox="1">
            <a:spLocks noGrp="1"/>
          </p:cNvSpPr>
          <p:nvPr>
            <p:ph type="body" idx="4"/>
          </p:nvPr>
        </p:nvSpPr>
        <p:spPr>
          <a:xfrm>
            <a:off x="8169800" y="2825567"/>
            <a:ext cx="32250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81" name="Google Shape;581;p291"/>
          <p:cNvSpPr txBox="1">
            <a:spLocks noGrp="1"/>
          </p:cNvSpPr>
          <p:nvPr>
            <p:ph type="subTitle" idx="5"/>
          </p:nvPr>
        </p:nvSpPr>
        <p:spPr>
          <a:xfrm>
            <a:off x="786267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82" name="Google Shape;582;p291"/>
          <p:cNvSpPr txBox="1">
            <a:spLocks noGrp="1"/>
          </p:cNvSpPr>
          <p:nvPr>
            <p:ph type="subTitle" idx="6"/>
          </p:nvPr>
        </p:nvSpPr>
        <p:spPr>
          <a:xfrm>
            <a:off x="4495800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83" name="Google Shape;583;p291"/>
          <p:cNvSpPr txBox="1">
            <a:spLocks noGrp="1"/>
          </p:cNvSpPr>
          <p:nvPr>
            <p:ph type="subTitle" idx="7"/>
          </p:nvPr>
        </p:nvSpPr>
        <p:spPr>
          <a:xfrm>
            <a:off x="8182000" y="1970336"/>
            <a:ext cx="3200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84" name="Google Shape;584;p291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Content D - Card Right">
  <p:cSld name="OBJECT_2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92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587" name="Google Shape;587;p292"/>
          <p:cNvSpPr/>
          <p:nvPr/>
        </p:nvSpPr>
        <p:spPr>
          <a:xfrm>
            <a:off x="6025733" y="1825633"/>
            <a:ext cx="55566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92"/>
          <p:cNvSpPr txBox="1">
            <a:spLocks noGrp="1"/>
          </p:cNvSpPr>
          <p:nvPr>
            <p:ph type="body" idx="1"/>
          </p:nvPr>
        </p:nvSpPr>
        <p:spPr>
          <a:xfrm>
            <a:off x="762000" y="1988833"/>
            <a:ext cx="4356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89" name="Google Shape;589;p292"/>
          <p:cNvSpPr txBox="1">
            <a:spLocks noGrp="1"/>
          </p:cNvSpPr>
          <p:nvPr>
            <p:ph type="body" idx="2"/>
          </p:nvPr>
        </p:nvSpPr>
        <p:spPr>
          <a:xfrm>
            <a:off x="6166267" y="1988833"/>
            <a:ext cx="52452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90" name="Google Shape;590;p292"/>
          <p:cNvSpPr txBox="1">
            <a:spLocks noGrp="1"/>
          </p:cNvSpPr>
          <p:nvPr>
            <p:ph type="subTitle" idx="3"/>
          </p:nvPr>
        </p:nvSpPr>
        <p:spPr>
          <a:xfrm>
            <a:off x="765000" y="1174703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1" name="Google Shape;591;p292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Content D - Card Left">
  <p:cSld name="OBJECT_2_2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93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594" name="Google Shape;594;p293"/>
          <p:cNvSpPr/>
          <p:nvPr/>
        </p:nvSpPr>
        <p:spPr>
          <a:xfrm>
            <a:off x="609600" y="1825633"/>
            <a:ext cx="55566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93"/>
          <p:cNvSpPr txBox="1">
            <a:spLocks noGrp="1"/>
          </p:cNvSpPr>
          <p:nvPr>
            <p:ph type="body" idx="1"/>
          </p:nvPr>
        </p:nvSpPr>
        <p:spPr>
          <a:xfrm>
            <a:off x="7074200" y="1988833"/>
            <a:ext cx="4356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96" name="Google Shape;596;p293"/>
          <p:cNvSpPr txBox="1">
            <a:spLocks noGrp="1"/>
          </p:cNvSpPr>
          <p:nvPr>
            <p:ph type="body" idx="2"/>
          </p:nvPr>
        </p:nvSpPr>
        <p:spPr>
          <a:xfrm>
            <a:off x="759384" y="1988833"/>
            <a:ext cx="52452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97" name="Google Shape;597;p293"/>
          <p:cNvSpPr txBox="1">
            <a:spLocks noGrp="1"/>
          </p:cNvSpPr>
          <p:nvPr>
            <p:ph type="subTitle" idx="3"/>
          </p:nvPr>
        </p:nvSpPr>
        <p:spPr>
          <a:xfrm>
            <a:off x="765000" y="1174703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293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Content D - Card Large">
  <p:cSld name="OBJECT_2_1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94"/>
          <p:cNvSpPr/>
          <p:nvPr/>
        </p:nvSpPr>
        <p:spPr>
          <a:xfrm>
            <a:off x="609600" y="1825633"/>
            <a:ext cx="109725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94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602" name="Google Shape;602;p294"/>
          <p:cNvSpPr txBox="1">
            <a:spLocks noGrp="1"/>
          </p:cNvSpPr>
          <p:nvPr>
            <p:ph type="body" idx="1"/>
          </p:nvPr>
        </p:nvSpPr>
        <p:spPr>
          <a:xfrm>
            <a:off x="762000" y="1988833"/>
            <a:ext cx="106620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03" name="Google Shape;603;p294"/>
          <p:cNvSpPr txBox="1">
            <a:spLocks noGrp="1"/>
          </p:cNvSpPr>
          <p:nvPr>
            <p:ph type="subTitle" idx="2"/>
          </p:nvPr>
        </p:nvSpPr>
        <p:spPr>
          <a:xfrm>
            <a:off x="765000" y="1174703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294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Content D - Card Quad">
  <p:cSld name="OBJECT_2_1_1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95"/>
          <p:cNvSpPr/>
          <p:nvPr/>
        </p:nvSpPr>
        <p:spPr>
          <a:xfrm>
            <a:off x="6163100" y="4147599"/>
            <a:ext cx="54162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295"/>
          <p:cNvSpPr/>
          <p:nvPr/>
        </p:nvSpPr>
        <p:spPr>
          <a:xfrm>
            <a:off x="609600" y="4147599"/>
            <a:ext cx="54162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295"/>
          <p:cNvSpPr/>
          <p:nvPr/>
        </p:nvSpPr>
        <p:spPr>
          <a:xfrm>
            <a:off x="6163100" y="1825633"/>
            <a:ext cx="54162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295"/>
          <p:cNvSpPr/>
          <p:nvPr/>
        </p:nvSpPr>
        <p:spPr>
          <a:xfrm>
            <a:off x="609600" y="1825633"/>
            <a:ext cx="5416200" cy="2105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95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611" name="Google Shape;611;p295"/>
          <p:cNvSpPr txBox="1">
            <a:spLocks noGrp="1"/>
          </p:cNvSpPr>
          <p:nvPr>
            <p:ph type="subTitle" idx="1"/>
          </p:nvPr>
        </p:nvSpPr>
        <p:spPr>
          <a:xfrm>
            <a:off x="765000" y="1174703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295"/>
          <p:cNvSpPr txBox="1">
            <a:spLocks noGrp="1"/>
          </p:cNvSpPr>
          <p:nvPr>
            <p:ph type="subTitle" idx="2"/>
          </p:nvPr>
        </p:nvSpPr>
        <p:spPr>
          <a:xfrm>
            <a:off x="764900" y="1988833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295"/>
          <p:cNvSpPr txBox="1">
            <a:spLocks noGrp="1"/>
          </p:cNvSpPr>
          <p:nvPr>
            <p:ph type="subTitle" idx="3"/>
          </p:nvPr>
        </p:nvSpPr>
        <p:spPr>
          <a:xfrm>
            <a:off x="6315100" y="1988833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295"/>
          <p:cNvSpPr txBox="1">
            <a:spLocks noGrp="1"/>
          </p:cNvSpPr>
          <p:nvPr>
            <p:ph type="subTitle" idx="4"/>
          </p:nvPr>
        </p:nvSpPr>
        <p:spPr>
          <a:xfrm>
            <a:off x="764900" y="4302068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295"/>
          <p:cNvSpPr txBox="1">
            <a:spLocks noGrp="1"/>
          </p:cNvSpPr>
          <p:nvPr>
            <p:ph type="subTitle" idx="5"/>
          </p:nvPr>
        </p:nvSpPr>
        <p:spPr>
          <a:xfrm>
            <a:off x="6315100" y="4302068"/>
            <a:ext cx="51120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295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8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8"/>
          <p:cNvSpPr txBox="1">
            <a:spLocks noGrp="1"/>
          </p:cNvSpPr>
          <p:nvPr>
            <p:ph type="body" idx="1"/>
          </p:nvPr>
        </p:nvSpPr>
        <p:spPr>
          <a:xfrm>
            <a:off x="460979" y="2136530"/>
            <a:ext cx="11259900" cy="4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300"/>
              <a:buChar char="▪"/>
              <a:defRPr/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00"/>
              <a:buChar char="▪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48"/>
          <p:cNvSpPr txBox="1">
            <a:spLocks noGrp="1"/>
          </p:cNvSpPr>
          <p:nvPr>
            <p:ph type="body" idx="2"/>
          </p:nvPr>
        </p:nvSpPr>
        <p:spPr>
          <a:xfrm>
            <a:off x="460375" y="1357313"/>
            <a:ext cx="112707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1">
  <p:cSld name="OBJECT_2_1_1_2_1_1_1"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96"/>
          <p:cNvSpPr txBox="1">
            <a:spLocks noGrp="1"/>
          </p:cNvSpPr>
          <p:nvPr>
            <p:ph type="title"/>
          </p:nvPr>
        </p:nvSpPr>
        <p:spPr>
          <a:xfrm>
            <a:off x="1676395" y="535625"/>
            <a:ext cx="8839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619" name="Google Shape;619;p296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2">
  <p:cSld name="OBJECT_2_1_1_2_1_1_1_1">
    <p:bg>
      <p:bgPr>
        <a:solidFill>
          <a:schemeClr val="dk1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97"/>
          <p:cNvSpPr txBox="1">
            <a:spLocks noGrp="1"/>
          </p:cNvSpPr>
          <p:nvPr>
            <p:ph type="title"/>
          </p:nvPr>
        </p:nvSpPr>
        <p:spPr>
          <a:xfrm>
            <a:off x="1676395" y="535625"/>
            <a:ext cx="8839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622" name="Google Shape;622;p297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3">
  <p:cSld name="OBJECT_2_1_1_2_1_1_1_1_1">
    <p:bg>
      <p:bgPr>
        <a:solidFill>
          <a:schemeClr val="accent4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98"/>
          <p:cNvSpPr txBox="1">
            <a:spLocks noGrp="1"/>
          </p:cNvSpPr>
          <p:nvPr>
            <p:ph type="title"/>
          </p:nvPr>
        </p:nvSpPr>
        <p:spPr>
          <a:xfrm>
            <a:off x="1676395" y="535625"/>
            <a:ext cx="8839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sz="48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5" name="Google Shape;625;p298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4">
  <p:cSld name="OBJECT_2_1_1_2_1_1_1_1_1_1">
    <p:bg>
      <p:bgPr>
        <a:solidFill>
          <a:schemeClr val="accent1"/>
        </a:soli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99"/>
          <p:cNvSpPr txBox="1">
            <a:spLocks noGrp="1"/>
          </p:cNvSpPr>
          <p:nvPr>
            <p:ph type="title"/>
          </p:nvPr>
        </p:nvSpPr>
        <p:spPr>
          <a:xfrm>
            <a:off x="1676395" y="535625"/>
            <a:ext cx="8839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sz="48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628" name="Google Shape;628;p299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9" name="Google Shape;629;p2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69156" y="6474097"/>
            <a:ext cx="188373" cy="188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1">
  <p:cSld name="OBJECT_2_1_1_2_1_1_1_1_1_1_1">
    <p:bg>
      <p:bgPr>
        <a:solidFill>
          <a:schemeClr val="lt1"/>
        </a:soli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00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632" name="Google Shape;632;p300"/>
          <p:cNvSpPr/>
          <p:nvPr/>
        </p:nvSpPr>
        <p:spPr>
          <a:xfrm>
            <a:off x="11228267" y="0"/>
            <a:ext cx="9756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300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4" name="Google Shape;634;p300"/>
          <p:cNvSpPr/>
          <p:nvPr/>
        </p:nvSpPr>
        <p:spPr>
          <a:xfrm>
            <a:off x="10207767" y="0"/>
            <a:ext cx="1989600" cy="198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300"/>
          <p:cNvSpPr/>
          <p:nvPr/>
        </p:nvSpPr>
        <p:spPr>
          <a:xfrm rot="10800000">
            <a:off x="10207767" y="4258800"/>
            <a:ext cx="1989600" cy="1989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00"/>
          <p:cNvSpPr/>
          <p:nvPr/>
        </p:nvSpPr>
        <p:spPr>
          <a:xfrm>
            <a:off x="11228267" y="3283200"/>
            <a:ext cx="975600" cy="975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300"/>
          <p:cNvSpPr/>
          <p:nvPr/>
        </p:nvSpPr>
        <p:spPr>
          <a:xfrm rot="-5400000">
            <a:off x="11219767" y="3282967"/>
            <a:ext cx="977700" cy="977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300"/>
          <p:cNvSpPr/>
          <p:nvPr/>
        </p:nvSpPr>
        <p:spPr>
          <a:xfrm>
            <a:off x="8241900" y="975600"/>
            <a:ext cx="481200" cy="48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300"/>
          <p:cNvSpPr/>
          <p:nvPr/>
        </p:nvSpPr>
        <p:spPr>
          <a:xfrm>
            <a:off x="8871100" y="5767200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300"/>
          <p:cNvSpPr/>
          <p:nvPr/>
        </p:nvSpPr>
        <p:spPr>
          <a:xfrm>
            <a:off x="9971233" y="3046667"/>
            <a:ext cx="236400" cy="2364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2">
  <p:cSld name="OBJECT_2_1_1_2_1_1_1_1_1_1_1_1">
    <p:bg>
      <p:bgPr>
        <a:solidFill>
          <a:schemeClr val="l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01"/>
          <p:cNvSpPr/>
          <p:nvPr/>
        </p:nvSpPr>
        <p:spPr>
          <a:xfrm rot="10800000">
            <a:off x="10362467" y="1989767"/>
            <a:ext cx="865800" cy="86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01"/>
          <p:cNvSpPr/>
          <p:nvPr/>
        </p:nvSpPr>
        <p:spPr>
          <a:xfrm rot="10800000">
            <a:off x="10511267" y="1989600"/>
            <a:ext cx="717000" cy="7167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301"/>
          <p:cNvSpPr/>
          <p:nvPr/>
        </p:nvSpPr>
        <p:spPr>
          <a:xfrm rot="10800000">
            <a:off x="10655833" y="1989633"/>
            <a:ext cx="571800" cy="572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301"/>
          <p:cNvCxnSpPr>
            <a:stCxn id="644" idx="2"/>
          </p:cNvCxnSpPr>
          <p:nvPr/>
        </p:nvCxnSpPr>
        <p:spPr>
          <a:xfrm rot="10800000">
            <a:off x="10655833" y="1981383"/>
            <a:ext cx="0" cy="294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6" name="Google Shape;646;p301"/>
          <p:cNvCxnSpPr>
            <a:stCxn id="642" idx="2"/>
          </p:cNvCxnSpPr>
          <p:nvPr/>
        </p:nvCxnSpPr>
        <p:spPr>
          <a:xfrm rot="10800000">
            <a:off x="10362467" y="1983617"/>
            <a:ext cx="0" cy="438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7" name="Google Shape;647;p301"/>
          <p:cNvCxnSpPr>
            <a:stCxn id="643" idx="2"/>
          </p:cNvCxnSpPr>
          <p:nvPr/>
        </p:nvCxnSpPr>
        <p:spPr>
          <a:xfrm rot="10800000">
            <a:off x="10511267" y="1983450"/>
            <a:ext cx="0" cy="364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8" name="Google Shape;648;p301"/>
          <p:cNvCxnSpPr>
            <a:stCxn id="644" idx="0"/>
          </p:cNvCxnSpPr>
          <p:nvPr/>
        </p:nvCxnSpPr>
        <p:spPr>
          <a:xfrm>
            <a:off x="10941733" y="2561733"/>
            <a:ext cx="32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9" name="Google Shape;649;p301"/>
          <p:cNvCxnSpPr>
            <a:stCxn id="643" idx="0"/>
          </p:cNvCxnSpPr>
          <p:nvPr/>
        </p:nvCxnSpPr>
        <p:spPr>
          <a:xfrm>
            <a:off x="10869767" y="27063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0" name="Google Shape;650;p301"/>
          <p:cNvCxnSpPr>
            <a:stCxn id="642" idx="0"/>
          </p:cNvCxnSpPr>
          <p:nvPr/>
        </p:nvCxnSpPr>
        <p:spPr>
          <a:xfrm>
            <a:off x="10795367" y="2855267"/>
            <a:ext cx="456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1" name="Google Shape;651;p301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652" name="Google Shape;652;p301"/>
          <p:cNvSpPr/>
          <p:nvPr/>
        </p:nvSpPr>
        <p:spPr>
          <a:xfrm>
            <a:off x="10252667" y="0"/>
            <a:ext cx="9756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01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4" name="Google Shape;654;p301"/>
          <p:cNvSpPr/>
          <p:nvPr/>
        </p:nvSpPr>
        <p:spPr>
          <a:xfrm>
            <a:off x="10207767" y="4258800"/>
            <a:ext cx="1989600" cy="1989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01"/>
          <p:cNvSpPr/>
          <p:nvPr/>
        </p:nvSpPr>
        <p:spPr>
          <a:xfrm rot="-5400000">
            <a:off x="10207767" y="0"/>
            <a:ext cx="1989600" cy="1989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301"/>
          <p:cNvSpPr/>
          <p:nvPr/>
        </p:nvSpPr>
        <p:spPr>
          <a:xfrm>
            <a:off x="11228267" y="1989733"/>
            <a:ext cx="9756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301"/>
          <p:cNvSpPr/>
          <p:nvPr/>
        </p:nvSpPr>
        <p:spPr>
          <a:xfrm rot="-5400000">
            <a:off x="11219767" y="1989500"/>
            <a:ext cx="977700" cy="977700"/>
          </a:xfrm>
          <a:prstGeom prst="rtTriangle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301"/>
          <p:cNvSpPr/>
          <p:nvPr/>
        </p:nvSpPr>
        <p:spPr>
          <a:xfrm>
            <a:off x="9726567" y="5767200"/>
            <a:ext cx="481200" cy="4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301"/>
          <p:cNvSpPr/>
          <p:nvPr/>
        </p:nvSpPr>
        <p:spPr>
          <a:xfrm>
            <a:off x="8871100" y="494400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301"/>
          <p:cNvSpPr/>
          <p:nvPr/>
        </p:nvSpPr>
        <p:spPr>
          <a:xfrm>
            <a:off x="10202400" y="42588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3">
  <p:cSld name="OBJECT_2_1_1_2_1_1_1_1_1_1_1_1_1">
    <p:bg>
      <p:bgPr>
        <a:solidFill>
          <a:schemeClr val="lt1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02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302"/>
          <p:cNvSpPr/>
          <p:nvPr/>
        </p:nvSpPr>
        <p:spPr>
          <a:xfrm>
            <a:off x="10222833" y="1989600"/>
            <a:ext cx="975600" cy="9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02"/>
          <p:cNvSpPr/>
          <p:nvPr/>
        </p:nvSpPr>
        <p:spPr>
          <a:xfrm>
            <a:off x="11216400" y="2965200"/>
            <a:ext cx="981000" cy="1989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02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6" name="Google Shape;666;p302"/>
          <p:cNvSpPr/>
          <p:nvPr/>
        </p:nvSpPr>
        <p:spPr>
          <a:xfrm rot="10800000">
            <a:off x="10205084" y="2965200"/>
            <a:ext cx="1989600" cy="198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02"/>
          <p:cNvSpPr/>
          <p:nvPr/>
        </p:nvSpPr>
        <p:spPr>
          <a:xfrm rot="-5400000">
            <a:off x="10207767" y="0"/>
            <a:ext cx="1989600" cy="1989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02"/>
          <p:cNvSpPr/>
          <p:nvPr/>
        </p:nvSpPr>
        <p:spPr>
          <a:xfrm rot="-5400000">
            <a:off x="8289639" y="33"/>
            <a:ext cx="480300" cy="4803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02"/>
          <p:cNvSpPr/>
          <p:nvPr/>
        </p:nvSpPr>
        <p:spPr>
          <a:xfrm>
            <a:off x="11710800" y="5767200"/>
            <a:ext cx="481200" cy="4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302"/>
          <p:cNvSpPr/>
          <p:nvPr/>
        </p:nvSpPr>
        <p:spPr>
          <a:xfrm>
            <a:off x="9726567" y="535633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02"/>
          <p:cNvSpPr/>
          <p:nvPr/>
        </p:nvSpPr>
        <p:spPr>
          <a:xfrm rot="10800000">
            <a:off x="10205084" y="29652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02"/>
          <p:cNvSpPr/>
          <p:nvPr/>
        </p:nvSpPr>
        <p:spPr>
          <a:xfrm rot="-5400000">
            <a:off x="10205084" y="29652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3" name="Google Shape;673;p302"/>
          <p:cNvCxnSpPr/>
          <p:nvPr/>
        </p:nvCxnSpPr>
        <p:spPr>
          <a:xfrm>
            <a:off x="11374933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4" name="Google Shape;674;p302"/>
          <p:cNvCxnSpPr/>
          <p:nvPr/>
        </p:nvCxnSpPr>
        <p:spPr>
          <a:xfrm>
            <a:off x="11540867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5" name="Google Shape;675;p302"/>
          <p:cNvCxnSpPr/>
          <p:nvPr/>
        </p:nvCxnSpPr>
        <p:spPr>
          <a:xfrm>
            <a:off x="11706800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6" name="Google Shape;676;p302"/>
          <p:cNvCxnSpPr/>
          <p:nvPr/>
        </p:nvCxnSpPr>
        <p:spPr>
          <a:xfrm>
            <a:off x="11872733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7" name="Google Shape;677;p302"/>
          <p:cNvCxnSpPr/>
          <p:nvPr/>
        </p:nvCxnSpPr>
        <p:spPr>
          <a:xfrm>
            <a:off x="12038667" y="1986300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Dark 2">
  <p:cSld name="OBJECT_2_1_1_2_1_1_1_1_1_1_1_1_2">
    <p:bg>
      <p:bgPr>
        <a:solidFill>
          <a:schemeClr val="dk1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03"/>
          <p:cNvSpPr/>
          <p:nvPr/>
        </p:nvSpPr>
        <p:spPr>
          <a:xfrm rot="10800000">
            <a:off x="10362467" y="1989767"/>
            <a:ext cx="865800" cy="86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03"/>
          <p:cNvSpPr/>
          <p:nvPr/>
        </p:nvSpPr>
        <p:spPr>
          <a:xfrm rot="10800000">
            <a:off x="10511267" y="1989600"/>
            <a:ext cx="717000" cy="7167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03"/>
          <p:cNvSpPr/>
          <p:nvPr/>
        </p:nvSpPr>
        <p:spPr>
          <a:xfrm rot="10800000">
            <a:off x="10655833" y="1989633"/>
            <a:ext cx="571800" cy="572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2" name="Google Shape;682;p303"/>
          <p:cNvCxnSpPr>
            <a:stCxn id="681" idx="2"/>
          </p:cNvCxnSpPr>
          <p:nvPr/>
        </p:nvCxnSpPr>
        <p:spPr>
          <a:xfrm rot="10800000">
            <a:off x="10655833" y="1981383"/>
            <a:ext cx="0" cy="29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3" name="Google Shape;683;p303"/>
          <p:cNvCxnSpPr>
            <a:stCxn id="679" idx="2"/>
          </p:cNvCxnSpPr>
          <p:nvPr/>
        </p:nvCxnSpPr>
        <p:spPr>
          <a:xfrm rot="10800000">
            <a:off x="10362467" y="1983617"/>
            <a:ext cx="0" cy="43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4" name="Google Shape;684;p303"/>
          <p:cNvCxnSpPr>
            <a:stCxn id="680" idx="2"/>
          </p:cNvCxnSpPr>
          <p:nvPr/>
        </p:nvCxnSpPr>
        <p:spPr>
          <a:xfrm rot="10800000">
            <a:off x="10511267" y="1983450"/>
            <a:ext cx="0" cy="36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5" name="Google Shape;685;p303"/>
          <p:cNvCxnSpPr>
            <a:stCxn id="681" idx="0"/>
          </p:cNvCxnSpPr>
          <p:nvPr/>
        </p:nvCxnSpPr>
        <p:spPr>
          <a:xfrm>
            <a:off x="10941733" y="2561733"/>
            <a:ext cx="32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6" name="Google Shape;686;p303"/>
          <p:cNvCxnSpPr>
            <a:stCxn id="680" idx="0"/>
          </p:cNvCxnSpPr>
          <p:nvPr/>
        </p:nvCxnSpPr>
        <p:spPr>
          <a:xfrm>
            <a:off x="10869767" y="27063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7" name="Google Shape;687;p303"/>
          <p:cNvCxnSpPr>
            <a:stCxn id="679" idx="0"/>
          </p:cNvCxnSpPr>
          <p:nvPr/>
        </p:nvCxnSpPr>
        <p:spPr>
          <a:xfrm>
            <a:off x="10795367" y="2855267"/>
            <a:ext cx="45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8" name="Google Shape;688;p303"/>
          <p:cNvSpPr txBox="1">
            <a:spLocks noGrp="1"/>
          </p:cNvSpPr>
          <p:nvPr>
            <p:ph type="title"/>
          </p:nvPr>
        </p:nvSpPr>
        <p:spPr>
          <a:xfrm>
            <a:off x="749433" y="535633"/>
            <a:ext cx="88803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DM Sans Medium"/>
              <a:buNone/>
              <a:defRPr sz="64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689" name="Google Shape;689;p303"/>
          <p:cNvSpPr/>
          <p:nvPr/>
        </p:nvSpPr>
        <p:spPr>
          <a:xfrm>
            <a:off x="10252667" y="0"/>
            <a:ext cx="9756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303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1" name="Google Shape;691;p303"/>
          <p:cNvSpPr/>
          <p:nvPr/>
        </p:nvSpPr>
        <p:spPr>
          <a:xfrm>
            <a:off x="10207767" y="4258800"/>
            <a:ext cx="1989600" cy="1989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303"/>
          <p:cNvSpPr/>
          <p:nvPr/>
        </p:nvSpPr>
        <p:spPr>
          <a:xfrm rot="-5400000">
            <a:off x="10207767" y="0"/>
            <a:ext cx="1989600" cy="19896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303"/>
          <p:cNvSpPr/>
          <p:nvPr/>
        </p:nvSpPr>
        <p:spPr>
          <a:xfrm>
            <a:off x="11228267" y="1989733"/>
            <a:ext cx="9756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303"/>
          <p:cNvSpPr/>
          <p:nvPr/>
        </p:nvSpPr>
        <p:spPr>
          <a:xfrm rot="-5400000">
            <a:off x="11219767" y="1989500"/>
            <a:ext cx="977700" cy="977700"/>
          </a:xfrm>
          <a:prstGeom prst="rtTriangle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303"/>
          <p:cNvSpPr/>
          <p:nvPr/>
        </p:nvSpPr>
        <p:spPr>
          <a:xfrm>
            <a:off x="9726567" y="5767200"/>
            <a:ext cx="481200" cy="481200"/>
          </a:xfrm>
          <a:prstGeom prst="rect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03"/>
          <p:cNvSpPr/>
          <p:nvPr/>
        </p:nvSpPr>
        <p:spPr>
          <a:xfrm>
            <a:off x="8871100" y="494400"/>
            <a:ext cx="481200" cy="4812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03"/>
          <p:cNvSpPr/>
          <p:nvPr/>
        </p:nvSpPr>
        <p:spPr>
          <a:xfrm>
            <a:off x="10202400" y="4258800"/>
            <a:ext cx="1989600" cy="19896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 - Closing Light">
  <p:cSld name="OBJECT_2_1_1_2_1_1_1_2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3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967" y="2819733"/>
            <a:ext cx="6145024" cy="974022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304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 - Closing Dark">
  <p:cSld name="OBJECT_2_1_1_2_1_1_1_1_2">
    <p:bg>
      <p:bgPr>
        <a:solidFill>
          <a:schemeClr val="dk1"/>
        </a:soli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3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951" y="2819748"/>
            <a:ext cx="6145026" cy="97754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05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4.xml"/><Relationship Id="rId34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37" Type="http://schemas.openxmlformats.org/officeDocument/2006/relationships/image" Target="../media/image17.png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slideLayout" Target="../slideLayouts/slideLayout68.xml"/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image" Target="../media/image17.png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theme" Target="../theme/theme3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99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26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125.xml"/><Relationship Id="rId34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129.xml"/><Relationship Id="rId33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24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36.xml"/><Relationship Id="rId37" Type="http://schemas.openxmlformats.org/officeDocument/2006/relationships/image" Target="../media/image17.png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slideLayout" Target="../slideLayouts/slideLayout127.xml"/><Relationship Id="rId28" Type="http://schemas.openxmlformats.org/officeDocument/2006/relationships/slideLayout" Target="../slideLayouts/slideLayout132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31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126.xml"/><Relationship Id="rId27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34.xml"/><Relationship Id="rId35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2.xml"/><Relationship Id="rId18" Type="http://schemas.openxmlformats.org/officeDocument/2006/relationships/slideLayout" Target="../slideLayouts/slideLayout157.xml"/><Relationship Id="rId26" Type="http://schemas.openxmlformats.org/officeDocument/2006/relationships/slideLayout" Target="../slideLayouts/slideLayout165.xml"/><Relationship Id="rId21" Type="http://schemas.openxmlformats.org/officeDocument/2006/relationships/slideLayout" Target="../slideLayouts/slideLayout160.xml"/><Relationship Id="rId34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51.xml"/><Relationship Id="rId17" Type="http://schemas.openxmlformats.org/officeDocument/2006/relationships/slideLayout" Target="../slideLayouts/slideLayout156.xml"/><Relationship Id="rId25" Type="http://schemas.openxmlformats.org/officeDocument/2006/relationships/slideLayout" Target="../slideLayouts/slideLayout164.xml"/><Relationship Id="rId33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41.xml"/><Relationship Id="rId16" Type="http://schemas.openxmlformats.org/officeDocument/2006/relationships/slideLayout" Target="../slideLayouts/slideLayout155.xml"/><Relationship Id="rId20" Type="http://schemas.openxmlformats.org/officeDocument/2006/relationships/slideLayout" Target="../slideLayouts/slideLayout159.xml"/><Relationship Id="rId29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24" Type="http://schemas.openxmlformats.org/officeDocument/2006/relationships/slideLayout" Target="../slideLayouts/slideLayout163.xml"/><Relationship Id="rId32" Type="http://schemas.openxmlformats.org/officeDocument/2006/relationships/slideLayout" Target="../slideLayouts/slideLayout171.xml"/><Relationship Id="rId37" Type="http://schemas.openxmlformats.org/officeDocument/2006/relationships/image" Target="../media/image17.png"/><Relationship Id="rId5" Type="http://schemas.openxmlformats.org/officeDocument/2006/relationships/slideLayout" Target="../slideLayouts/slideLayout144.xml"/><Relationship Id="rId15" Type="http://schemas.openxmlformats.org/officeDocument/2006/relationships/slideLayout" Target="../slideLayouts/slideLayout154.xml"/><Relationship Id="rId23" Type="http://schemas.openxmlformats.org/officeDocument/2006/relationships/slideLayout" Target="../slideLayouts/slideLayout162.xml"/><Relationship Id="rId28" Type="http://schemas.openxmlformats.org/officeDocument/2006/relationships/slideLayout" Target="../slideLayouts/slideLayout167.xml"/><Relationship Id="rId36" Type="http://schemas.openxmlformats.org/officeDocument/2006/relationships/theme" Target="../theme/theme5.xml"/><Relationship Id="rId10" Type="http://schemas.openxmlformats.org/officeDocument/2006/relationships/slideLayout" Target="../slideLayouts/slideLayout149.xml"/><Relationship Id="rId19" Type="http://schemas.openxmlformats.org/officeDocument/2006/relationships/slideLayout" Target="../slideLayouts/slideLayout158.xml"/><Relationship Id="rId31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Relationship Id="rId14" Type="http://schemas.openxmlformats.org/officeDocument/2006/relationships/slideLayout" Target="../slideLayouts/slideLayout153.xml"/><Relationship Id="rId22" Type="http://schemas.openxmlformats.org/officeDocument/2006/relationships/slideLayout" Target="../slideLayouts/slideLayout161.xml"/><Relationship Id="rId27" Type="http://schemas.openxmlformats.org/officeDocument/2006/relationships/slideLayout" Target="../slideLayouts/slideLayout166.xml"/><Relationship Id="rId30" Type="http://schemas.openxmlformats.org/officeDocument/2006/relationships/slideLayout" Target="../slideLayouts/slideLayout169.xml"/><Relationship Id="rId35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7.xml"/><Relationship Id="rId18" Type="http://schemas.openxmlformats.org/officeDocument/2006/relationships/slideLayout" Target="../slideLayouts/slideLayout192.xml"/><Relationship Id="rId26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77.xml"/><Relationship Id="rId21" Type="http://schemas.openxmlformats.org/officeDocument/2006/relationships/slideLayout" Target="../slideLayouts/slideLayout195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6.xml"/><Relationship Id="rId17" Type="http://schemas.openxmlformats.org/officeDocument/2006/relationships/slideLayout" Target="../slideLayouts/slideLayout191.xml"/><Relationship Id="rId25" Type="http://schemas.openxmlformats.org/officeDocument/2006/relationships/slideLayout" Target="../slideLayouts/slideLayout199.xml"/><Relationship Id="rId33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176.xml"/><Relationship Id="rId16" Type="http://schemas.openxmlformats.org/officeDocument/2006/relationships/slideLayout" Target="../slideLayouts/slideLayout190.xml"/><Relationship Id="rId20" Type="http://schemas.openxmlformats.org/officeDocument/2006/relationships/slideLayout" Target="../slideLayouts/slideLayout194.xml"/><Relationship Id="rId29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85.xml"/><Relationship Id="rId24" Type="http://schemas.openxmlformats.org/officeDocument/2006/relationships/slideLayout" Target="../slideLayouts/slideLayout198.xml"/><Relationship Id="rId32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9.xml"/><Relationship Id="rId23" Type="http://schemas.openxmlformats.org/officeDocument/2006/relationships/slideLayout" Target="../slideLayouts/slideLayout197.xml"/><Relationship Id="rId28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184.xml"/><Relationship Id="rId19" Type="http://schemas.openxmlformats.org/officeDocument/2006/relationships/slideLayout" Target="../slideLayouts/slideLayout193.xml"/><Relationship Id="rId31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178.xml"/><Relationship Id="rId9" Type="http://schemas.openxmlformats.org/officeDocument/2006/relationships/slideLayout" Target="../slideLayouts/slideLayout183.xml"/><Relationship Id="rId14" Type="http://schemas.openxmlformats.org/officeDocument/2006/relationships/slideLayout" Target="../slideLayouts/slideLayout188.xml"/><Relationship Id="rId22" Type="http://schemas.openxmlformats.org/officeDocument/2006/relationships/slideLayout" Target="../slideLayouts/slideLayout196.xml"/><Relationship Id="rId27" Type="http://schemas.openxmlformats.org/officeDocument/2006/relationships/slideLayout" Target="../slideLayouts/slideLayout201.xml"/><Relationship Id="rId30" Type="http://schemas.openxmlformats.org/officeDocument/2006/relationships/slideLayout" Target="../slideLayouts/slideLayout204.xml"/><Relationship Id="rId35" Type="http://schemas.openxmlformats.org/officeDocument/2006/relationships/image" Target="../media/image17.png"/><Relationship Id="rId8" Type="http://schemas.openxmlformats.org/officeDocument/2006/relationships/slideLayout" Target="../slideLayouts/slideLayout182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0.xml"/><Relationship Id="rId18" Type="http://schemas.openxmlformats.org/officeDocument/2006/relationships/slideLayout" Target="../slideLayouts/slideLayout225.xml"/><Relationship Id="rId26" Type="http://schemas.openxmlformats.org/officeDocument/2006/relationships/slideLayout" Target="../slideLayouts/slideLayout233.xml"/><Relationship Id="rId39" Type="http://schemas.openxmlformats.org/officeDocument/2006/relationships/slideLayout" Target="../slideLayouts/slideLayout246.xml"/><Relationship Id="rId21" Type="http://schemas.openxmlformats.org/officeDocument/2006/relationships/slideLayout" Target="../slideLayouts/slideLayout228.xml"/><Relationship Id="rId34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09.xml"/><Relationship Id="rId16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227.xml"/><Relationship Id="rId29" Type="http://schemas.openxmlformats.org/officeDocument/2006/relationships/slideLayout" Target="../slideLayouts/slideLayout236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8.xml"/><Relationship Id="rId24" Type="http://schemas.openxmlformats.org/officeDocument/2006/relationships/slideLayout" Target="../slideLayouts/slideLayout231.xml"/><Relationship Id="rId32" Type="http://schemas.openxmlformats.org/officeDocument/2006/relationships/slideLayout" Target="../slideLayouts/slideLayout239.xml"/><Relationship Id="rId37" Type="http://schemas.openxmlformats.org/officeDocument/2006/relationships/slideLayout" Target="../slideLayouts/slideLayout244.xml"/><Relationship Id="rId40" Type="http://schemas.openxmlformats.org/officeDocument/2006/relationships/theme" Target="../theme/theme7.xml"/><Relationship Id="rId5" Type="http://schemas.openxmlformats.org/officeDocument/2006/relationships/slideLayout" Target="../slideLayouts/slideLayout212.xml"/><Relationship Id="rId15" Type="http://schemas.openxmlformats.org/officeDocument/2006/relationships/slideLayout" Target="../slideLayouts/slideLayout222.xml"/><Relationship Id="rId23" Type="http://schemas.openxmlformats.org/officeDocument/2006/relationships/slideLayout" Target="../slideLayouts/slideLayout230.xml"/><Relationship Id="rId28" Type="http://schemas.openxmlformats.org/officeDocument/2006/relationships/slideLayout" Target="../slideLayouts/slideLayout235.xml"/><Relationship Id="rId36" Type="http://schemas.openxmlformats.org/officeDocument/2006/relationships/slideLayout" Target="../slideLayouts/slideLayout243.xml"/><Relationship Id="rId10" Type="http://schemas.openxmlformats.org/officeDocument/2006/relationships/slideLayout" Target="../slideLayouts/slideLayout217.xml"/><Relationship Id="rId19" Type="http://schemas.openxmlformats.org/officeDocument/2006/relationships/slideLayout" Target="../slideLayouts/slideLayout226.xml"/><Relationship Id="rId31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6.xml"/><Relationship Id="rId14" Type="http://schemas.openxmlformats.org/officeDocument/2006/relationships/slideLayout" Target="../slideLayouts/slideLayout221.xml"/><Relationship Id="rId22" Type="http://schemas.openxmlformats.org/officeDocument/2006/relationships/slideLayout" Target="../slideLayouts/slideLayout229.xml"/><Relationship Id="rId27" Type="http://schemas.openxmlformats.org/officeDocument/2006/relationships/slideLayout" Target="../slideLayouts/slideLayout234.xml"/><Relationship Id="rId30" Type="http://schemas.openxmlformats.org/officeDocument/2006/relationships/slideLayout" Target="../slideLayouts/slideLayout237.xml"/><Relationship Id="rId35" Type="http://schemas.openxmlformats.org/officeDocument/2006/relationships/slideLayout" Target="../slideLayouts/slideLayout242.xml"/><Relationship Id="rId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0.xml"/><Relationship Id="rId12" Type="http://schemas.openxmlformats.org/officeDocument/2006/relationships/slideLayout" Target="../slideLayouts/slideLayout219.xml"/><Relationship Id="rId17" Type="http://schemas.openxmlformats.org/officeDocument/2006/relationships/slideLayout" Target="../slideLayouts/slideLayout224.xml"/><Relationship Id="rId25" Type="http://schemas.openxmlformats.org/officeDocument/2006/relationships/slideLayout" Target="../slideLayouts/slideLayout232.xml"/><Relationship Id="rId33" Type="http://schemas.openxmlformats.org/officeDocument/2006/relationships/slideLayout" Target="../slideLayouts/slideLayout240.xml"/><Relationship Id="rId38" Type="http://schemas.openxmlformats.org/officeDocument/2006/relationships/slideLayout" Target="../slideLayouts/slideLayout245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9.xml"/><Relationship Id="rId18" Type="http://schemas.openxmlformats.org/officeDocument/2006/relationships/slideLayout" Target="../slideLayouts/slideLayout264.xml"/><Relationship Id="rId26" Type="http://schemas.openxmlformats.org/officeDocument/2006/relationships/slideLayout" Target="../slideLayouts/slideLayout272.xml"/><Relationship Id="rId39" Type="http://schemas.openxmlformats.org/officeDocument/2006/relationships/slideLayout" Target="../slideLayouts/slideLayout285.xml"/><Relationship Id="rId21" Type="http://schemas.openxmlformats.org/officeDocument/2006/relationships/slideLayout" Target="../slideLayouts/slideLayout267.xml"/><Relationship Id="rId34" Type="http://schemas.openxmlformats.org/officeDocument/2006/relationships/slideLayout" Target="../slideLayouts/slideLayout280.xml"/><Relationship Id="rId42" Type="http://schemas.openxmlformats.org/officeDocument/2006/relationships/slideLayout" Target="../slideLayouts/slideLayout288.xml"/><Relationship Id="rId47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53.xml"/><Relationship Id="rId2" Type="http://schemas.openxmlformats.org/officeDocument/2006/relationships/slideLayout" Target="../slideLayouts/slideLayout248.xml"/><Relationship Id="rId16" Type="http://schemas.openxmlformats.org/officeDocument/2006/relationships/slideLayout" Target="../slideLayouts/slideLayout262.xml"/><Relationship Id="rId29" Type="http://schemas.openxmlformats.org/officeDocument/2006/relationships/slideLayout" Target="../slideLayouts/slideLayout275.xml"/><Relationship Id="rId11" Type="http://schemas.openxmlformats.org/officeDocument/2006/relationships/slideLayout" Target="../slideLayouts/slideLayout257.xml"/><Relationship Id="rId24" Type="http://schemas.openxmlformats.org/officeDocument/2006/relationships/slideLayout" Target="../slideLayouts/slideLayout270.xml"/><Relationship Id="rId32" Type="http://schemas.openxmlformats.org/officeDocument/2006/relationships/slideLayout" Target="../slideLayouts/slideLayout278.xml"/><Relationship Id="rId37" Type="http://schemas.openxmlformats.org/officeDocument/2006/relationships/slideLayout" Target="../slideLayouts/slideLayout283.xml"/><Relationship Id="rId40" Type="http://schemas.openxmlformats.org/officeDocument/2006/relationships/slideLayout" Target="../slideLayouts/slideLayout286.xml"/><Relationship Id="rId45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51.xml"/><Relationship Id="rId15" Type="http://schemas.openxmlformats.org/officeDocument/2006/relationships/slideLayout" Target="../slideLayouts/slideLayout261.xml"/><Relationship Id="rId23" Type="http://schemas.openxmlformats.org/officeDocument/2006/relationships/slideLayout" Target="../slideLayouts/slideLayout269.xml"/><Relationship Id="rId28" Type="http://schemas.openxmlformats.org/officeDocument/2006/relationships/slideLayout" Target="../slideLayouts/slideLayout274.xml"/><Relationship Id="rId36" Type="http://schemas.openxmlformats.org/officeDocument/2006/relationships/slideLayout" Target="../slideLayouts/slideLayout282.xml"/><Relationship Id="rId49" Type="http://schemas.openxmlformats.org/officeDocument/2006/relationships/image" Target="../media/image24.png"/><Relationship Id="rId10" Type="http://schemas.openxmlformats.org/officeDocument/2006/relationships/slideLayout" Target="../slideLayouts/slideLayout256.xml"/><Relationship Id="rId19" Type="http://schemas.openxmlformats.org/officeDocument/2006/relationships/slideLayout" Target="../slideLayouts/slideLayout265.xml"/><Relationship Id="rId31" Type="http://schemas.openxmlformats.org/officeDocument/2006/relationships/slideLayout" Target="../slideLayouts/slideLayout277.xml"/><Relationship Id="rId44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50.xml"/><Relationship Id="rId9" Type="http://schemas.openxmlformats.org/officeDocument/2006/relationships/slideLayout" Target="../slideLayouts/slideLayout255.xml"/><Relationship Id="rId14" Type="http://schemas.openxmlformats.org/officeDocument/2006/relationships/slideLayout" Target="../slideLayouts/slideLayout260.xml"/><Relationship Id="rId22" Type="http://schemas.openxmlformats.org/officeDocument/2006/relationships/slideLayout" Target="../slideLayouts/slideLayout268.xml"/><Relationship Id="rId27" Type="http://schemas.openxmlformats.org/officeDocument/2006/relationships/slideLayout" Target="../slideLayouts/slideLayout273.xml"/><Relationship Id="rId30" Type="http://schemas.openxmlformats.org/officeDocument/2006/relationships/slideLayout" Target="../slideLayouts/slideLayout276.xml"/><Relationship Id="rId35" Type="http://schemas.openxmlformats.org/officeDocument/2006/relationships/slideLayout" Target="../slideLayouts/slideLayout281.xml"/><Relationship Id="rId43" Type="http://schemas.openxmlformats.org/officeDocument/2006/relationships/slideLayout" Target="../slideLayouts/slideLayout289.xml"/><Relationship Id="rId48" Type="http://schemas.openxmlformats.org/officeDocument/2006/relationships/theme" Target="../theme/theme8.xml"/><Relationship Id="rId8" Type="http://schemas.openxmlformats.org/officeDocument/2006/relationships/slideLayout" Target="../slideLayouts/slideLayout254.xml"/><Relationship Id="rId3" Type="http://schemas.openxmlformats.org/officeDocument/2006/relationships/slideLayout" Target="../slideLayouts/slideLayout249.xml"/><Relationship Id="rId12" Type="http://schemas.openxmlformats.org/officeDocument/2006/relationships/slideLayout" Target="../slideLayouts/slideLayout258.xml"/><Relationship Id="rId17" Type="http://schemas.openxmlformats.org/officeDocument/2006/relationships/slideLayout" Target="../slideLayouts/slideLayout263.xml"/><Relationship Id="rId25" Type="http://schemas.openxmlformats.org/officeDocument/2006/relationships/slideLayout" Target="../slideLayouts/slideLayout271.xml"/><Relationship Id="rId33" Type="http://schemas.openxmlformats.org/officeDocument/2006/relationships/slideLayout" Target="../slideLayouts/slideLayout279.xml"/><Relationship Id="rId38" Type="http://schemas.openxmlformats.org/officeDocument/2006/relationships/slideLayout" Target="../slideLayouts/slideLayout284.xml"/><Relationship Id="rId46" Type="http://schemas.openxmlformats.org/officeDocument/2006/relationships/slideLayout" Target="../slideLayouts/slideLayout292.xml"/><Relationship Id="rId20" Type="http://schemas.openxmlformats.org/officeDocument/2006/relationships/slideLayout" Target="../slideLayouts/slideLayout266.xml"/><Relationship Id="rId41" Type="http://schemas.openxmlformats.org/officeDocument/2006/relationships/slideLayout" Target="../slideLayouts/slideLayout287.xml"/><Relationship Id="rId1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6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rlow"/>
              <a:buNone/>
              <a:defRPr sz="4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6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00" cy="45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"/>
              <a:buChar char="▪"/>
              <a:defRPr sz="2800" b="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"/>
              <a:buChar char="▪"/>
              <a:defRPr sz="2400" b="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"/>
              <a:buChar char="▪"/>
              <a:defRPr sz="2000" b="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Noto Sans"/>
              <a:buChar char="▪"/>
              <a:defRPr sz="1900" b="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Noto Sans"/>
              <a:buChar char="▪"/>
              <a:defRPr sz="1900" b="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76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460979" y="6348390"/>
            <a:ext cx="1358350" cy="21158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0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80"/>
          <p:cNvSpPr txBox="1">
            <a:spLocks noGrp="1"/>
          </p:cNvSpPr>
          <p:nvPr>
            <p:ph type="body" idx="1"/>
          </p:nvPr>
        </p:nvSpPr>
        <p:spPr>
          <a:xfrm>
            <a:off x="762000" y="1825633"/>
            <a:ext cx="10592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sz="2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8" name="Google Shape;168;p80"/>
          <p:cNvSpPr txBox="1"/>
          <p:nvPr/>
        </p:nvSpPr>
        <p:spPr>
          <a:xfrm>
            <a:off x="646723" y="6361500"/>
            <a:ext cx="537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©2022 Databricks Inc. — All rights reserved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9" name="Google Shape;169;p80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10668000" y="6473302"/>
            <a:ext cx="186720" cy="18672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0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EA4335"/>
          </p15:clr>
        </p15:guide>
        <p15:guide id="2" pos="480">
          <p15:clr>
            <a:srgbClr val="EA4335"/>
          </p15:clr>
        </p15:guide>
        <p15:guide id="3" pos="960">
          <p15:clr>
            <a:srgbClr val="EA4335"/>
          </p15:clr>
        </p15:guide>
        <p15:guide id="4" pos="1056">
          <p15:clr>
            <a:srgbClr val="EA4335"/>
          </p15:clr>
        </p15:guide>
        <p15:guide id="5" pos="1518">
          <p15:clr>
            <a:srgbClr val="EA4335"/>
          </p15:clr>
        </p15:guide>
        <p15:guide id="6" pos="1614">
          <p15:clr>
            <a:srgbClr val="EA4335"/>
          </p15:clr>
        </p15:guide>
        <p15:guide id="7" pos="2092">
          <p15:clr>
            <a:srgbClr val="EA4335"/>
          </p15:clr>
        </p15:guide>
        <p15:guide id="8" pos="2185">
          <p15:clr>
            <a:srgbClr val="EA4335"/>
          </p15:clr>
        </p15:guide>
        <p15:guide id="9" pos="2652">
          <p15:clr>
            <a:srgbClr val="EA4335"/>
          </p15:clr>
        </p15:guide>
        <p15:guide id="10" pos="2756">
          <p15:clr>
            <a:srgbClr val="EA4335"/>
          </p15:clr>
        </p15:guide>
        <p15:guide id="11" pos="3224">
          <p15:clr>
            <a:srgbClr val="EA4335"/>
          </p15:clr>
        </p15:guide>
        <p15:guide id="12" pos="3327">
          <p15:clr>
            <a:srgbClr val="EA4335"/>
          </p15:clr>
        </p15:guide>
        <p15:guide id="13" pos="3796">
          <p15:clr>
            <a:srgbClr val="EA4335"/>
          </p15:clr>
        </p15:guide>
        <p15:guide id="14" pos="3884">
          <p15:clr>
            <a:srgbClr val="EA4335"/>
          </p15:clr>
        </p15:guide>
        <p15:guide id="15" pos="4368">
          <p15:clr>
            <a:srgbClr val="EA4335"/>
          </p15:clr>
        </p15:guide>
        <p15:guide id="16" pos="4456">
          <p15:clr>
            <a:srgbClr val="EA4335"/>
          </p15:clr>
        </p15:guide>
        <p15:guide id="17" pos="4924">
          <p15:clr>
            <a:srgbClr val="EA4335"/>
          </p15:clr>
        </p15:guide>
        <p15:guide id="18" pos="5028">
          <p15:clr>
            <a:srgbClr val="EA4335"/>
          </p15:clr>
        </p15:guide>
        <p15:guide id="19" pos="5495">
          <p15:clr>
            <a:srgbClr val="EA4335"/>
          </p15:clr>
        </p15:guide>
        <p15:guide id="20" pos="5588">
          <p15:clr>
            <a:srgbClr val="EA4335"/>
          </p15:clr>
        </p15:guide>
        <p15:guide id="21" pos="6066">
          <p15:clr>
            <a:srgbClr val="EA4335"/>
          </p15:clr>
        </p15:guide>
        <p15:guide id="22" pos="6162">
          <p15:clr>
            <a:srgbClr val="EA4335"/>
          </p15:clr>
        </p15:guide>
        <p15:guide id="23" pos="6624">
          <p15:clr>
            <a:srgbClr val="EA4335"/>
          </p15:clr>
        </p15:guide>
        <p15:guide id="24" pos="6720">
          <p15:clr>
            <a:srgbClr val="EA4335"/>
          </p15:clr>
        </p15:guide>
        <p15:guide id="25" pos="7200">
          <p15:clr>
            <a:srgbClr val="EA4335"/>
          </p15:clr>
        </p15:guide>
        <p15:guide id="26" pos="7296">
          <p15:clr>
            <a:srgbClr val="EA4335"/>
          </p15:clr>
        </p15:guide>
        <p15:guide id="27" orient="horz" pos="3936">
          <p15:clr>
            <a:srgbClr val="EA4335"/>
          </p15:clr>
        </p15:guide>
        <p15:guide id="28" orient="horz" pos="384">
          <p15:clr>
            <a:srgbClr val="EA4335"/>
          </p15:clr>
        </p15:guide>
        <p15:guide id="29" pos="3840">
          <p15:clr>
            <a:srgbClr val="EA4335"/>
          </p15:clr>
        </p15:guide>
        <p15:guide id="30" orient="horz" pos="2160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5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85"/>
          <p:cNvSpPr txBox="1">
            <a:spLocks noGrp="1"/>
          </p:cNvSpPr>
          <p:nvPr>
            <p:ph type="body" idx="1"/>
          </p:nvPr>
        </p:nvSpPr>
        <p:spPr>
          <a:xfrm>
            <a:off x="762000" y="1825633"/>
            <a:ext cx="10592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sz="2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48" name="Google Shape;448;p85"/>
          <p:cNvSpPr txBox="1"/>
          <p:nvPr/>
        </p:nvSpPr>
        <p:spPr>
          <a:xfrm>
            <a:off x="646723" y="6361500"/>
            <a:ext cx="537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©2022 Databricks Inc. — All rights reserved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9" name="Google Shape;449;p85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10668000" y="6473303"/>
            <a:ext cx="186673" cy="186673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85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1" r:id="rId33"/>
    <p:sldLayoutId id="2147483752" r:id="rId34"/>
    <p:sldLayoutId id="2147483753" r:id="rId35"/>
    <p:sldLayoutId id="2147483754" r:id="rId36"/>
  </p:sldLayoutIdLst>
  <p:transition spd="slow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EA4335"/>
          </p15:clr>
        </p15:guide>
        <p15:guide id="2" pos="480">
          <p15:clr>
            <a:srgbClr val="EA4335"/>
          </p15:clr>
        </p15:guide>
        <p15:guide id="3" pos="960">
          <p15:clr>
            <a:srgbClr val="EA4335"/>
          </p15:clr>
        </p15:guide>
        <p15:guide id="4" pos="1056">
          <p15:clr>
            <a:srgbClr val="EA4335"/>
          </p15:clr>
        </p15:guide>
        <p15:guide id="5" pos="1517">
          <p15:clr>
            <a:srgbClr val="EA4335"/>
          </p15:clr>
        </p15:guide>
        <p15:guide id="6" pos="1615">
          <p15:clr>
            <a:srgbClr val="EA4335"/>
          </p15:clr>
        </p15:guide>
        <p15:guide id="7" pos="2092">
          <p15:clr>
            <a:srgbClr val="EA4335"/>
          </p15:clr>
        </p15:guide>
        <p15:guide id="8" pos="2185">
          <p15:clr>
            <a:srgbClr val="EA4335"/>
          </p15:clr>
        </p15:guide>
        <p15:guide id="9" pos="2652">
          <p15:clr>
            <a:srgbClr val="EA4335"/>
          </p15:clr>
        </p15:guide>
        <p15:guide id="10" pos="2756">
          <p15:clr>
            <a:srgbClr val="EA4335"/>
          </p15:clr>
        </p15:guide>
        <p15:guide id="11" pos="3224">
          <p15:clr>
            <a:srgbClr val="EA4335"/>
          </p15:clr>
        </p15:guide>
        <p15:guide id="12" pos="3327">
          <p15:clr>
            <a:srgbClr val="EA4335"/>
          </p15:clr>
        </p15:guide>
        <p15:guide id="13" pos="3796">
          <p15:clr>
            <a:srgbClr val="EA4335"/>
          </p15:clr>
        </p15:guide>
        <p15:guide id="14" pos="3884">
          <p15:clr>
            <a:srgbClr val="EA4335"/>
          </p15:clr>
        </p15:guide>
        <p15:guide id="15" pos="4368">
          <p15:clr>
            <a:srgbClr val="EA4335"/>
          </p15:clr>
        </p15:guide>
        <p15:guide id="16" pos="4456">
          <p15:clr>
            <a:srgbClr val="EA4335"/>
          </p15:clr>
        </p15:guide>
        <p15:guide id="17" pos="4924">
          <p15:clr>
            <a:srgbClr val="EA4335"/>
          </p15:clr>
        </p15:guide>
        <p15:guide id="18" pos="5028">
          <p15:clr>
            <a:srgbClr val="EA4335"/>
          </p15:clr>
        </p15:guide>
        <p15:guide id="19" pos="5495">
          <p15:clr>
            <a:srgbClr val="EA4335"/>
          </p15:clr>
        </p15:guide>
        <p15:guide id="20" pos="5588">
          <p15:clr>
            <a:srgbClr val="EA4335"/>
          </p15:clr>
        </p15:guide>
        <p15:guide id="21" pos="6065">
          <p15:clr>
            <a:srgbClr val="EA4335"/>
          </p15:clr>
        </p15:guide>
        <p15:guide id="22" pos="6163">
          <p15:clr>
            <a:srgbClr val="EA4335"/>
          </p15:clr>
        </p15:guide>
        <p15:guide id="23" pos="6624">
          <p15:clr>
            <a:srgbClr val="EA4335"/>
          </p15:clr>
        </p15:guide>
        <p15:guide id="24" pos="6720">
          <p15:clr>
            <a:srgbClr val="EA4335"/>
          </p15:clr>
        </p15:guide>
        <p15:guide id="25" pos="7200">
          <p15:clr>
            <a:srgbClr val="EA4335"/>
          </p15:clr>
        </p15:guide>
        <p15:guide id="26" pos="7296">
          <p15:clr>
            <a:srgbClr val="EA4335"/>
          </p15:clr>
        </p15:guide>
        <p15:guide id="27" orient="horz" pos="3936">
          <p15:clr>
            <a:srgbClr val="EA4335"/>
          </p15:clr>
        </p15:guide>
        <p15:guide id="28" orient="horz" pos="384">
          <p15:clr>
            <a:srgbClr val="EA4335"/>
          </p15:clr>
        </p15:guide>
        <p15:guide id="29" pos="3840">
          <p15:clr>
            <a:srgbClr val="EA4335"/>
          </p15:clr>
        </p15:guide>
        <p15:guide id="30" orient="horz" pos="2160">
          <p15:clr>
            <a:srgbClr val="EA4335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8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88"/>
          <p:cNvSpPr txBox="1">
            <a:spLocks noGrp="1"/>
          </p:cNvSpPr>
          <p:nvPr>
            <p:ph type="body" idx="1"/>
          </p:nvPr>
        </p:nvSpPr>
        <p:spPr>
          <a:xfrm>
            <a:off x="762000" y="1825633"/>
            <a:ext cx="10592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sz="2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31" name="Google Shape;731;p88"/>
          <p:cNvSpPr txBox="1"/>
          <p:nvPr/>
        </p:nvSpPr>
        <p:spPr>
          <a:xfrm>
            <a:off x="646723" y="6361500"/>
            <a:ext cx="537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©2022 Databricks Inc. — All rights reserved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2" name="Google Shape;732;p88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10668000" y="6473303"/>
            <a:ext cx="186673" cy="186673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88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  <p:sldLayoutId id="2147483784" r:id="rId29"/>
    <p:sldLayoutId id="2147483785" r:id="rId30"/>
    <p:sldLayoutId id="2147483786" r:id="rId31"/>
    <p:sldLayoutId id="2147483787" r:id="rId32"/>
    <p:sldLayoutId id="2147483788" r:id="rId33"/>
    <p:sldLayoutId id="2147483789" r:id="rId34"/>
    <p:sldLayoutId id="2147483790" r:id="rId35"/>
  </p:sldLayoutIdLst>
  <p:transition spd="slow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EA4335"/>
          </p15:clr>
        </p15:guide>
        <p15:guide id="2" pos="480">
          <p15:clr>
            <a:srgbClr val="EA4335"/>
          </p15:clr>
        </p15:guide>
        <p15:guide id="3" pos="960">
          <p15:clr>
            <a:srgbClr val="EA4335"/>
          </p15:clr>
        </p15:guide>
        <p15:guide id="4" pos="1056">
          <p15:clr>
            <a:srgbClr val="EA4335"/>
          </p15:clr>
        </p15:guide>
        <p15:guide id="5" pos="1517">
          <p15:clr>
            <a:srgbClr val="EA4335"/>
          </p15:clr>
        </p15:guide>
        <p15:guide id="6" pos="1615">
          <p15:clr>
            <a:srgbClr val="EA4335"/>
          </p15:clr>
        </p15:guide>
        <p15:guide id="7" pos="2092">
          <p15:clr>
            <a:srgbClr val="EA4335"/>
          </p15:clr>
        </p15:guide>
        <p15:guide id="8" pos="2185">
          <p15:clr>
            <a:srgbClr val="EA4335"/>
          </p15:clr>
        </p15:guide>
        <p15:guide id="9" pos="2652">
          <p15:clr>
            <a:srgbClr val="EA4335"/>
          </p15:clr>
        </p15:guide>
        <p15:guide id="10" pos="2756">
          <p15:clr>
            <a:srgbClr val="EA4335"/>
          </p15:clr>
        </p15:guide>
        <p15:guide id="11" pos="3224">
          <p15:clr>
            <a:srgbClr val="EA4335"/>
          </p15:clr>
        </p15:guide>
        <p15:guide id="12" pos="3327">
          <p15:clr>
            <a:srgbClr val="EA4335"/>
          </p15:clr>
        </p15:guide>
        <p15:guide id="13" pos="3796">
          <p15:clr>
            <a:srgbClr val="EA4335"/>
          </p15:clr>
        </p15:guide>
        <p15:guide id="14" pos="3884">
          <p15:clr>
            <a:srgbClr val="EA4335"/>
          </p15:clr>
        </p15:guide>
        <p15:guide id="15" pos="4368">
          <p15:clr>
            <a:srgbClr val="EA4335"/>
          </p15:clr>
        </p15:guide>
        <p15:guide id="16" pos="4456">
          <p15:clr>
            <a:srgbClr val="EA4335"/>
          </p15:clr>
        </p15:guide>
        <p15:guide id="17" pos="4924">
          <p15:clr>
            <a:srgbClr val="EA4335"/>
          </p15:clr>
        </p15:guide>
        <p15:guide id="18" pos="5028">
          <p15:clr>
            <a:srgbClr val="EA4335"/>
          </p15:clr>
        </p15:guide>
        <p15:guide id="19" pos="5495">
          <p15:clr>
            <a:srgbClr val="EA4335"/>
          </p15:clr>
        </p15:guide>
        <p15:guide id="20" pos="5588">
          <p15:clr>
            <a:srgbClr val="EA4335"/>
          </p15:clr>
        </p15:guide>
        <p15:guide id="21" pos="6065">
          <p15:clr>
            <a:srgbClr val="EA4335"/>
          </p15:clr>
        </p15:guide>
        <p15:guide id="22" pos="6163">
          <p15:clr>
            <a:srgbClr val="EA4335"/>
          </p15:clr>
        </p15:guide>
        <p15:guide id="23" pos="6624">
          <p15:clr>
            <a:srgbClr val="EA4335"/>
          </p15:clr>
        </p15:guide>
        <p15:guide id="24" pos="6720">
          <p15:clr>
            <a:srgbClr val="EA4335"/>
          </p15:clr>
        </p15:guide>
        <p15:guide id="25" pos="7200">
          <p15:clr>
            <a:srgbClr val="EA4335"/>
          </p15:clr>
        </p15:guide>
        <p15:guide id="26" pos="7296">
          <p15:clr>
            <a:srgbClr val="EA4335"/>
          </p15:clr>
        </p15:guide>
        <p15:guide id="27" orient="horz" pos="3936">
          <p15:clr>
            <a:srgbClr val="EA4335"/>
          </p15:clr>
        </p15:guide>
        <p15:guide id="28" orient="horz" pos="384">
          <p15:clr>
            <a:srgbClr val="EA4335"/>
          </p15:clr>
        </p15:guide>
        <p15:guide id="29" pos="3840">
          <p15:clr>
            <a:srgbClr val="EA4335"/>
          </p15:clr>
        </p15:guide>
        <p15:guide id="30" orient="horz" pos="2160">
          <p15:clr>
            <a:srgbClr val="EA4335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92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2" name="Google Shape;1002;p92"/>
          <p:cNvSpPr txBox="1">
            <a:spLocks noGrp="1"/>
          </p:cNvSpPr>
          <p:nvPr>
            <p:ph type="body" idx="1"/>
          </p:nvPr>
        </p:nvSpPr>
        <p:spPr>
          <a:xfrm>
            <a:off x="762007" y="1825633"/>
            <a:ext cx="10592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sz="2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03" name="Google Shape;1003;p92"/>
          <p:cNvSpPr txBox="1"/>
          <p:nvPr/>
        </p:nvSpPr>
        <p:spPr>
          <a:xfrm>
            <a:off x="646729" y="6361500"/>
            <a:ext cx="537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©2022 Databricks Inc. — All rights reserved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04" name="Google Shape;1004;p92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10668109" y="6473302"/>
            <a:ext cx="186720" cy="18672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92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  <p:sldLayoutId id="2147483817" r:id="rId26"/>
    <p:sldLayoutId id="2147483818" r:id="rId27"/>
    <p:sldLayoutId id="2147483819" r:id="rId28"/>
    <p:sldLayoutId id="2147483820" r:id="rId29"/>
    <p:sldLayoutId id="2147483821" r:id="rId30"/>
    <p:sldLayoutId id="2147483822" r:id="rId31"/>
    <p:sldLayoutId id="2147483823" r:id="rId32"/>
    <p:sldLayoutId id="2147483824" r:id="rId33"/>
    <p:sldLayoutId id="2147483825" r:id="rId34"/>
    <p:sldLayoutId id="2147483826" r:id="rId35"/>
  </p:sldLayoutIdLst>
  <p:transition spd="slow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EA4335"/>
          </p15:clr>
        </p15:guide>
        <p15:guide id="2" pos="480">
          <p15:clr>
            <a:srgbClr val="EA4335"/>
          </p15:clr>
        </p15:guide>
        <p15:guide id="3" pos="960">
          <p15:clr>
            <a:srgbClr val="EA4335"/>
          </p15:clr>
        </p15:guide>
        <p15:guide id="4" pos="1056">
          <p15:clr>
            <a:srgbClr val="EA4335"/>
          </p15:clr>
        </p15:guide>
        <p15:guide id="5" pos="1518">
          <p15:clr>
            <a:srgbClr val="EA4335"/>
          </p15:clr>
        </p15:guide>
        <p15:guide id="6" pos="1614">
          <p15:clr>
            <a:srgbClr val="EA4335"/>
          </p15:clr>
        </p15:guide>
        <p15:guide id="7" pos="2092">
          <p15:clr>
            <a:srgbClr val="EA4335"/>
          </p15:clr>
        </p15:guide>
        <p15:guide id="8" pos="2186">
          <p15:clr>
            <a:srgbClr val="EA4335"/>
          </p15:clr>
        </p15:guide>
        <p15:guide id="9" pos="2652">
          <p15:clr>
            <a:srgbClr val="EA4335"/>
          </p15:clr>
        </p15:guide>
        <p15:guide id="10" pos="2756">
          <p15:clr>
            <a:srgbClr val="EA4335"/>
          </p15:clr>
        </p15:guide>
        <p15:guide id="11" pos="3224">
          <p15:clr>
            <a:srgbClr val="EA4335"/>
          </p15:clr>
        </p15:guide>
        <p15:guide id="12" pos="3327">
          <p15:clr>
            <a:srgbClr val="EA4335"/>
          </p15:clr>
        </p15:guide>
        <p15:guide id="13" pos="3796">
          <p15:clr>
            <a:srgbClr val="EA4335"/>
          </p15:clr>
        </p15:guide>
        <p15:guide id="14" pos="3884">
          <p15:clr>
            <a:srgbClr val="EA4335"/>
          </p15:clr>
        </p15:guide>
        <p15:guide id="15" pos="4368">
          <p15:clr>
            <a:srgbClr val="EA4335"/>
          </p15:clr>
        </p15:guide>
        <p15:guide id="16" pos="4456">
          <p15:clr>
            <a:srgbClr val="EA4335"/>
          </p15:clr>
        </p15:guide>
        <p15:guide id="17" pos="4924">
          <p15:clr>
            <a:srgbClr val="EA4335"/>
          </p15:clr>
        </p15:guide>
        <p15:guide id="18" pos="5028">
          <p15:clr>
            <a:srgbClr val="EA4335"/>
          </p15:clr>
        </p15:guide>
        <p15:guide id="19" pos="5494">
          <p15:clr>
            <a:srgbClr val="EA4335"/>
          </p15:clr>
        </p15:guide>
        <p15:guide id="20" pos="5588">
          <p15:clr>
            <a:srgbClr val="EA4335"/>
          </p15:clr>
        </p15:guide>
        <p15:guide id="21" pos="6066">
          <p15:clr>
            <a:srgbClr val="EA4335"/>
          </p15:clr>
        </p15:guide>
        <p15:guide id="22" pos="6163">
          <p15:clr>
            <a:srgbClr val="EA4335"/>
          </p15:clr>
        </p15:guide>
        <p15:guide id="23" pos="6624">
          <p15:clr>
            <a:srgbClr val="EA4335"/>
          </p15:clr>
        </p15:guide>
        <p15:guide id="24" pos="6720">
          <p15:clr>
            <a:srgbClr val="EA4335"/>
          </p15:clr>
        </p15:guide>
        <p15:guide id="25" pos="7200">
          <p15:clr>
            <a:srgbClr val="EA4335"/>
          </p15:clr>
        </p15:guide>
        <p15:guide id="26" pos="7296">
          <p15:clr>
            <a:srgbClr val="EA4335"/>
          </p15:clr>
        </p15:guide>
        <p15:guide id="27" orient="horz" pos="3936">
          <p15:clr>
            <a:srgbClr val="EA4335"/>
          </p15:clr>
        </p15:guide>
        <p15:guide id="28" orient="horz" pos="384">
          <p15:clr>
            <a:srgbClr val="EA4335"/>
          </p15:clr>
        </p15:guide>
        <p15:guide id="29" pos="3840">
          <p15:clr>
            <a:srgbClr val="EA4335"/>
          </p15:clr>
        </p15:guide>
        <p15:guide id="30" orient="horz" pos="2160">
          <p15:clr>
            <a:srgbClr val="EA4335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4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2" name="Google Shape;1282;p94"/>
          <p:cNvSpPr txBox="1">
            <a:spLocks noGrp="1"/>
          </p:cNvSpPr>
          <p:nvPr>
            <p:ph type="body" idx="1"/>
          </p:nvPr>
        </p:nvSpPr>
        <p:spPr>
          <a:xfrm>
            <a:off x="762000" y="1825633"/>
            <a:ext cx="10592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sz="2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83" name="Google Shape;1283;p94"/>
          <p:cNvSpPr txBox="1"/>
          <p:nvPr/>
        </p:nvSpPr>
        <p:spPr>
          <a:xfrm>
            <a:off x="646723" y="6361500"/>
            <a:ext cx="537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©2021 Databricks Inc. — All rights reserved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84" name="Google Shape;1284;p94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0668000" y="6473302"/>
            <a:ext cx="186673" cy="186673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94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  <p:sldLayoutId id="2147483845" r:id="rId18"/>
    <p:sldLayoutId id="2147483846" r:id="rId19"/>
    <p:sldLayoutId id="2147483847" r:id="rId20"/>
    <p:sldLayoutId id="2147483848" r:id="rId21"/>
    <p:sldLayoutId id="2147483849" r:id="rId22"/>
    <p:sldLayoutId id="2147483850" r:id="rId23"/>
    <p:sldLayoutId id="2147483851" r:id="rId24"/>
    <p:sldLayoutId id="2147483852" r:id="rId25"/>
    <p:sldLayoutId id="2147483853" r:id="rId26"/>
    <p:sldLayoutId id="2147483854" r:id="rId27"/>
    <p:sldLayoutId id="2147483855" r:id="rId28"/>
    <p:sldLayoutId id="2147483856" r:id="rId29"/>
    <p:sldLayoutId id="2147483857" r:id="rId30"/>
    <p:sldLayoutId id="2147483858" r:id="rId31"/>
    <p:sldLayoutId id="2147483859" r:id="rId32"/>
    <p:sldLayoutId id="2147483860" r:id="rId33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EA4335"/>
          </p15:clr>
        </p15:guide>
        <p15:guide id="2" pos="480">
          <p15:clr>
            <a:srgbClr val="EA4335"/>
          </p15:clr>
        </p15:guide>
        <p15:guide id="3" pos="960">
          <p15:clr>
            <a:srgbClr val="EA4335"/>
          </p15:clr>
        </p15:guide>
        <p15:guide id="4" pos="1056">
          <p15:clr>
            <a:srgbClr val="EA4335"/>
          </p15:clr>
        </p15:guide>
        <p15:guide id="5" pos="1518">
          <p15:clr>
            <a:srgbClr val="EA4335"/>
          </p15:clr>
        </p15:guide>
        <p15:guide id="6" pos="1614">
          <p15:clr>
            <a:srgbClr val="EA4335"/>
          </p15:clr>
        </p15:guide>
        <p15:guide id="7" pos="2092">
          <p15:clr>
            <a:srgbClr val="EA4335"/>
          </p15:clr>
        </p15:guide>
        <p15:guide id="8" pos="2185">
          <p15:clr>
            <a:srgbClr val="EA4335"/>
          </p15:clr>
        </p15:guide>
        <p15:guide id="9" pos="2652">
          <p15:clr>
            <a:srgbClr val="EA4335"/>
          </p15:clr>
        </p15:guide>
        <p15:guide id="10" pos="2756">
          <p15:clr>
            <a:srgbClr val="EA4335"/>
          </p15:clr>
        </p15:guide>
        <p15:guide id="11" pos="3224">
          <p15:clr>
            <a:srgbClr val="EA4335"/>
          </p15:clr>
        </p15:guide>
        <p15:guide id="12" pos="3327">
          <p15:clr>
            <a:srgbClr val="EA4335"/>
          </p15:clr>
        </p15:guide>
        <p15:guide id="13" pos="3796">
          <p15:clr>
            <a:srgbClr val="EA4335"/>
          </p15:clr>
        </p15:guide>
        <p15:guide id="14" pos="3884">
          <p15:clr>
            <a:srgbClr val="EA4335"/>
          </p15:clr>
        </p15:guide>
        <p15:guide id="15" pos="4368">
          <p15:clr>
            <a:srgbClr val="EA4335"/>
          </p15:clr>
        </p15:guide>
        <p15:guide id="16" pos="4456">
          <p15:clr>
            <a:srgbClr val="EA4335"/>
          </p15:clr>
        </p15:guide>
        <p15:guide id="17" pos="4924">
          <p15:clr>
            <a:srgbClr val="EA4335"/>
          </p15:clr>
        </p15:guide>
        <p15:guide id="18" pos="5028">
          <p15:clr>
            <a:srgbClr val="EA4335"/>
          </p15:clr>
        </p15:guide>
        <p15:guide id="19" pos="5495">
          <p15:clr>
            <a:srgbClr val="EA4335"/>
          </p15:clr>
        </p15:guide>
        <p15:guide id="20" pos="5588">
          <p15:clr>
            <a:srgbClr val="EA4335"/>
          </p15:clr>
        </p15:guide>
        <p15:guide id="21" pos="6066">
          <p15:clr>
            <a:srgbClr val="EA4335"/>
          </p15:clr>
        </p15:guide>
        <p15:guide id="22" pos="6162">
          <p15:clr>
            <a:srgbClr val="EA4335"/>
          </p15:clr>
        </p15:guide>
        <p15:guide id="23" pos="6624">
          <p15:clr>
            <a:srgbClr val="EA4335"/>
          </p15:clr>
        </p15:guide>
        <p15:guide id="24" pos="6720">
          <p15:clr>
            <a:srgbClr val="EA4335"/>
          </p15:clr>
        </p15:guide>
        <p15:guide id="25" pos="7200">
          <p15:clr>
            <a:srgbClr val="EA4335"/>
          </p15:clr>
        </p15:guide>
        <p15:guide id="26" pos="7296">
          <p15:clr>
            <a:srgbClr val="EA4335"/>
          </p15:clr>
        </p15:guide>
        <p15:guide id="27" orient="horz" pos="3936">
          <p15:clr>
            <a:srgbClr val="EA4335"/>
          </p15:clr>
        </p15:guide>
        <p15:guide id="28" orient="horz" pos="384">
          <p15:clr>
            <a:srgbClr val="EA4335"/>
          </p15:clr>
        </p15:guide>
        <p15:guide id="29" pos="3840">
          <p15:clr>
            <a:srgbClr val="EA4335"/>
          </p15:clr>
        </p15:guide>
        <p15:guide id="30" orient="horz" pos="2160">
          <p15:clr>
            <a:srgbClr val="EA4335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74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rlow"/>
              <a:buNone/>
              <a:defRPr sz="4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4" name="Google Shape;1554;p74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00" cy="45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"/>
              <a:buChar char="▪"/>
              <a:defRPr sz="2800" b="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"/>
              <a:buChar char="▪"/>
              <a:defRPr sz="2400" b="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"/>
              <a:buChar char="▪"/>
              <a:defRPr sz="2000" b="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"/>
              <a:buChar char="▪"/>
              <a:defRPr sz="1800" b="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"/>
              <a:buChar char="▪"/>
              <a:defRPr sz="1800" b="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55" name="Google Shape;1555;p74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460979" y="6348390"/>
            <a:ext cx="1358690" cy="21163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  <p:sldLayoutId id="2147483879" r:id="rId18"/>
    <p:sldLayoutId id="2147483880" r:id="rId19"/>
    <p:sldLayoutId id="2147483881" r:id="rId20"/>
    <p:sldLayoutId id="2147483882" r:id="rId21"/>
    <p:sldLayoutId id="2147483883" r:id="rId22"/>
    <p:sldLayoutId id="2147483884" r:id="rId23"/>
    <p:sldLayoutId id="2147483885" r:id="rId24"/>
    <p:sldLayoutId id="2147483886" r:id="rId25"/>
    <p:sldLayoutId id="2147483887" r:id="rId26"/>
    <p:sldLayoutId id="2147483888" r:id="rId27"/>
    <p:sldLayoutId id="2147483889" r:id="rId28"/>
    <p:sldLayoutId id="2147483890" r:id="rId29"/>
    <p:sldLayoutId id="2147483891" r:id="rId30"/>
    <p:sldLayoutId id="2147483892" r:id="rId31"/>
    <p:sldLayoutId id="2147483893" r:id="rId32"/>
    <p:sldLayoutId id="2147483894" r:id="rId33"/>
    <p:sldLayoutId id="2147483895" r:id="rId34"/>
    <p:sldLayoutId id="2147483896" r:id="rId35"/>
    <p:sldLayoutId id="2147483897" r:id="rId36"/>
    <p:sldLayoutId id="2147483898" r:id="rId37"/>
    <p:sldLayoutId id="2147483899" r:id="rId38"/>
    <p:sldLayoutId id="2147483900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97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Barlow"/>
              <a:buNone/>
              <a:defRPr sz="19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Barlow"/>
              <a:buNone/>
              <a:defRPr sz="19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Barlow"/>
              <a:buNone/>
              <a:defRPr sz="19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Barlow"/>
              <a:buNone/>
              <a:defRPr sz="19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Barlow"/>
              <a:buNone/>
              <a:defRPr sz="19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Barlow"/>
              <a:buNone/>
              <a:defRPr sz="19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Barlow"/>
              <a:buNone/>
              <a:defRPr sz="19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Barlow"/>
              <a:buNone/>
              <a:defRPr sz="19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755" name="Google Shape;1755;p97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00" cy="45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Barlow"/>
              <a:buChar char="▪"/>
              <a:defRPr sz="2800" b="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Barlow"/>
              <a:buChar char="▪"/>
              <a:defRPr sz="2400" b="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Barlow"/>
              <a:buChar char="▪"/>
              <a:defRPr sz="2000" b="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Barlow"/>
              <a:buChar char="▪"/>
              <a:defRPr sz="1900" b="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Barlow"/>
              <a:buChar char="▪"/>
              <a:defRPr sz="1900" b="0" i="0" u="none" strike="noStrike" cap="none">
                <a:solidFill>
                  <a:srgbClr val="3A383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arlow"/>
              <a:buChar char="•"/>
              <a:defRPr sz="19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arlow"/>
              <a:buChar char="•"/>
              <a:defRPr sz="19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arlow"/>
              <a:buChar char="•"/>
              <a:defRPr sz="19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arlow"/>
              <a:buChar char="•"/>
              <a:defRPr sz="19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pic>
        <p:nvPicPr>
          <p:cNvPr id="1756" name="Google Shape;1756;p97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472812" y="6350020"/>
            <a:ext cx="1335025" cy="21000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10" r:id="rId8"/>
    <p:sldLayoutId id="2147483911" r:id="rId9"/>
    <p:sldLayoutId id="2147483912" r:id="rId10"/>
    <p:sldLayoutId id="2147483913" r:id="rId11"/>
    <p:sldLayoutId id="2147483914" r:id="rId12"/>
    <p:sldLayoutId id="2147483915" r:id="rId13"/>
    <p:sldLayoutId id="2147483916" r:id="rId14"/>
    <p:sldLayoutId id="2147483917" r:id="rId15"/>
    <p:sldLayoutId id="2147483918" r:id="rId16"/>
    <p:sldLayoutId id="2147483919" r:id="rId17"/>
    <p:sldLayoutId id="2147483920" r:id="rId18"/>
    <p:sldLayoutId id="2147483921" r:id="rId19"/>
    <p:sldLayoutId id="2147483922" r:id="rId20"/>
    <p:sldLayoutId id="2147483923" r:id="rId21"/>
    <p:sldLayoutId id="2147483924" r:id="rId22"/>
    <p:sldLayoutId id="2147483925" r:id="rId23"/>
    <p:sldLayoutId id="2147483926" r:id="rId24"/>
    <p:sldLayoutId id="2147483927" r:id="rId25"/>
    <p:sldLayoutId id="2147483928" r:id="rId26"/>
    <p:sldLayoutId id="2147483929" r:id="rId27"/>
    <p:sldLayoutId id="2147483930" r:id="rId28"/>
    <p:sldLayoutId id="2147483931" r:id="rId29"/>
    <p:sldLayoutId id="2147483932" r:id="rId30"/>
    <p:sldLayoutId id="2147483933" r:id="rId31"/>
    <p:sldLayoutId id="2147483934" r:id="rId32"/>
    <p:sldLayoutId id="2147483935" r:id="rId33"/>
    <p:sldLayoutId id="2147483936" r:id="rId34"/>
    <p:sldLayoutId id="2147483937" r:id="rId35"/>
    <p:sldLayoutId id="2147483938" r:id="rId36"/>
    <p:sldLayoutId id="2147483939" r:id="rId37"/>
    <p:sldLayoutId id="2147483940" r:id="rId38"/>
    <p:sldLayoutId id="2147483941" r:id="rId39"/>
    <p:sldLayoutId id="2147483942" r:id="rId40"/>
    <p:sldLayoutId id="2147483943" r:id="rId41"/>
    <p:sldLayoutId id="2147483944" r:id="rId42"/>
    <p:sldLayoutId id="2147483945" r:id="rId43"/>
    <p:sldLayoutId id="2147483946" r:id="rId44"/>
    <p:sldLayoutId id="2147483947" r:id="rId45"/>
    <p:sldLayoutId id="2147483948" r:id="rId46"/>
    <p:sldLayoutId id="2147483949" r:id="rId4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6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7.png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6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76.png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26" Type="http://schemas.openxmlformats.org/officeDocument/2006/relationships/image" Target="../media/image109.png"/><Relationship Id="rId39" Type="http://schemas.openxmlformats.org/officeDocument/2006/relationships/image" Target="../media/image122.png"/><Relationship Id="rId21" Type="http://schemas.openxmlformats.org/officeDocument/2006/relationships/image" Target="../media/image104.png"/><Relationship Id="rId34" Type="http://schemas.openxmlformats.org/officeDocument/2006/relationships/image" Target="../media/image117.png"/><Relationship Id="rId42" Type="http://schemas.openxmlformats.org/officeDocument/2006/relationships/image" Target="../media/image125.png"/><Relationship Id="rId47" Type="http://schemas.openxmlformats.org/officeDocument/2006/relationships/image" Target="../media/image13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9.png"/><Relationship Id="rId29" Type="http://schemas.openxmlformats.org/officeDocument/2006/relationships/image" Target="../media/image11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24" Type="http://schemas.openxmlformats.org/officeDocument/2006/relationships/image" Target="../media/image107.jpg"/><Relationship Id="rId32" Type="http://schemas.openxmlformats.org/officeDocument/2006/relationships/image" Target="../media/image115.png"/><Relationship Id="rId37" Type="http://schemas.openxmlformats.org/officeDocument/2006/relationships/image" Target="../media/image120.png"/><Relationship Id="rId40" Type="http://schemas.openxmlformats.org/officeDocument/2006/relationships/image" Target="../media/image123.png"/><Relationship Id="rId45" Type="http://schemas.openxmlformats.org/officeDocument/2006/relationships/image" Target="../media/image128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36" Type="http://schemas.openxmlformats.org/officeDocument/2006/relationships/image" Target="../media/image119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31" Type="http://schemas.openxmlformats.org/officeDocument/2006/relationships/image" Target="../media/image114.png"/><Relationship Id="rId44" Type="http://schemas.openxmlformats.org/officeDocument/2006/relationships/image" Target="../media/image127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Relationship Id="rId30" Type="http://schemas.openxmlformats.org/officeDocument/2006/relationships/image" Target="../media/image113.png"/><Relationship Id="rId35" Type="http://schemas.openxmlformats.org/officeDocument/2006/relationships/image" Target="../media/image118.png"/><Relationship Id="rId43" Type="http://schemas.openxmlformats.org/officeDocument/2006/relationships/image" Target="../media/image126.png"/><Relationship Id="rId48" Type="http://schemas.openxmlformats.org/officeDocument/2006/relationships/image" Target="../media/image131.jpg"/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33" Type="http://schemas.openxmlformats.org/officeDocument/2006/relationships/image" Target="../media/image116.png"/><Relationship Id="rId38" Type="http://schemas.openxmlformats.org/officeDocument/2006/relationships/image" Target="../media/image121.png"/><Relationship Id="rId46" Type="http://schemas.openxmlformats.org/officeDocument/2006/relationships/image" Target="../media/image129.png"/><Relationship Id="rId20" Type="http://schemas.openxmlformats.org/officeDocument/2006/relationships/image" Target="../media/image103.png"/><Relationship Id="rId41" Type="http://schemas.openxmlformats.org/officeDocument/2006/relationships/image" Target="../media/image1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4.png"/><Relationship Id="rId21" Type="http://schemas.openxmlformats.org/officeDocument/2006/relationships/image" Target="../media/image149.png"/><Relationship Id="rId42" Type="http://schemas.openxmlformats.org/officeDocument/2006/relationships/image" Target="../media/image170.png"/><Relationship Id="rId47" Type="http://schemas.openxmlformats.org/officeDocument/2006/relationships/image" Target="../media/image175.png"/><Relationship Id="rId63" Type="http://schemas.openxmlformats.org/officeDocument/2006/relationships/image" Target="../media/image191.png"/><Relationship Id="rId68" Type="http://schemas.openxmlformats.org/officeDocument/2006/relationships/image" Target="../media/image196.png"/><Relationship Id="rId84" Type="http://schemas.openxmlformats.org/officeDocument/2006/relationships/image" Target="../media/image210.png"/><Relationship Id="rId16" Type="http://schemas.openxmlformats.org/officeDocument/2006/relationships/image" Target="../media/image145.png"/><Relationship Id="rId11" Type="http://schemas.openxmlformats.org/officeDocument/2006/relationships/image" Target="../media/image140.png"/><Relationship Id="rId32" Type="http://schemas.openxmlformats.org/officeDocument/2006/relationships/image" Target="../media/image160.png"/><Relationship Id="rId37" Type="http://schemas.openxmlformats.org/officeDocument/2006/relationships/image" Target="../media/image165.png"/><Relationship Id="rId53" Type="http://schemas.openxmlformats.org/officeDocument/2006/relationships/image" Target="../media/image181.png"/><Relationship Id="rId58" Type="http://schemas.openxmlformats.org/officeDocument/2006/relationships/image" Target="../media/image186.png"/><Relationship Id="rId74" Type="http://schemas.openxmlformats.org/officeDocument/2006/relationships/image" Target="../media/image202.png"/><Relationship Id="rId79" Type="http://schemas.openxmlformats.org/officeDocument/2006/relationships/image" Target="../media/image205.png"/><Relationship Id="rId5" Type="http://schemas.openxmlformats.org/officeDocument/2006/relationships/image" Target="../media/image134.png"/><Relationship Id="rId19" Type="http://schemas.openxmlformats.org/officeDocument/2006/relationships/image" Target="../media/image61.png"/><Relationship Id="rId14" Type="http://schemas.openxmlformats.org/officeDocument/2006/relationships/image" Target="../media/image143.png"/><Relationship Id="rId22" Type="http://schemas.openxmlformats.org/officeDocument/2006/relationships/image" Target="../media/image150.png"/><Relationship Id="rId27" Type="http://schemas.openxmlformats.org/officeDocument/2006/relationships/image" Target="../media/image155.png"/><Relationship Id="rId30" Type="http://schemas.openxmlformats.org/officeDocument/2006/relationships/image" Target="../media/image158.png"/><Relationship Id="rId35" Type="http://schemas.openxmlformats.org/officeDocument/2006/relationships/image" Target="../media/image163.png"/><Relationship Id="rId43" Type="http://schemas.openxmlformats.org/officeDocument/2006/relationships/image" Target="../media/image171.png"/><Relationship Id="rId48" Type="http://schemas.openxmlformats.org/officeDocument/2006/relationships/image" Target="../media/image176.png"/><Relationship Id="rId56" Type="http://schemas.openxmlformats.org/officeDocument/2006/relationships/image" Target="../media/image184.png"/><Relationship Id="rId64" Type="http://schemas.openxmlformats.org/officeDocument/2006/relationships/image" Target="../media/image192.png"/><Relationship Id="rId69" Type="http://schemas.openxmlformats.org/officeDocument/2006/relationships/image" Target="../media/image197.png"/><Relationship Id="rId77" Type="http://schemas.openxmlformats.org/officeDocument/2006/relationships/image" Target="../media/image63.png"/><Relationship Id="rId8" Type="http://schemas.openxmlformats.org/officeDocument/2006/relationships/image" Target="../media/image137.png"/><Relationship Id="rId51" Type="http://schemas.openxmlformats.org/officeDocument/2006/relationships/image" Target="../media/image179.png"/><Relationship Id="rId72" Type="http://schemas.openxmlformats.org/officeDocument/2006/relationships/image" Target="../media/image200.png"/><Relationship Id="rId80" Type="http://schemas.openxmlformats.org/officeDocument/2006/relationships/image" Target="../media/image206.png"/><Relationship Id="rId85" Type="http://schemas.openxmlformats.org/officeDocument/2006/relationships/image" Target="../media/image211.png"/><Relationship Id="rId3" Type="http://schemas.openxmlformats.org/officeDocument/2006/relationships/image" Target="../media/image132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5" Type="http://schemas.openxmlformats.org/officeDocument/2006/relationships/image" Target="../media/image153.png"/><Relationship Id="rId33" Type="http://schemas.openxmlformats.org/officeDocument/2006/relationships/image" Target="../media/image161.png"/><Relationship Id="rId38" Type="http://schemas.openxmlformats.org/officeDocument/2006/relationships/image" Target="../media/image166.png"/><Relationship Id="rId46" Type="http://schemas.openxmlformats.org/officeDocument/2006/relationships/image" Target="../media/image174.png"/><Relationship Id="rId59" Type="http://schemas.openxmlformats.org/officeDocument/2006/relationships/image" Target="../media/image187.png"/><Relationship Id="rId67" Type="http://schemas.openxmlformats.org/officeDocument/2006/relationships/image" Target="../media/image195.png"/><Relationship Id="rId20" Type="http://schemas.openxmlformats.org/officeDocument/2006/relationships/image" Target="../media/image148.png"/><Relationship Id="rId41" Type="http://schemas.openxmlformats.org/officeDocument/2006/relationships/image" Target="../media/image169.png"/><Relationship Id="rId54" Type="http://schemas.openxmlformats.org/officeDocument/2006/relationships/image" Target="../media/image182.png"/><Relationship Id="rId62" Type="http://schemas.openxmlformats.org/officeDocument/2006/relationships/image" Target="../media/image190.png"/><Relationship Id="rId70" Type="http://schemas.openxmlformats.org/officeDocument/2006/relationships/image" Target="../media/image198.png"/><Relationship Id="rId75" Type="http://schemas.openxmlformats.org/officeDocument/2006/relationships/image" Target="../media/image62.png"/><Relationship Id="rId83" Type="http://schemas.openxmlformats.org/officeDocument/2006/relationships/image" Target="../media/image209.png"/><Relationship Id="rId1" Type="http://schemas.openxmlformats.org/officeDocument/2006/relationships/slideLayout" Target="../slideLayouts/slideLayout175.xml"/><Relationship Id="rId6" Type="http://schemas.openxmlformats.org/officeDocument/2006/relationships/image" Target="../media/image135.png"/><Relationship Id="rId15" Type="http://schemas.openxmlformats.org/officeDocument/2006/relationships/image" Target="../media/image144.png"/><Relationship Id="rId23" Type="http://schemas.openxmlformats.org/officeDocument/2006/relationships/image" Target="../media/image151.png"/><Relationship Id="rId28" Type="http://schemas.openxmlformats.org/officeDocument/2006/relationships/image" Target="../media/image156.png"/><Relationship Id="rId36" Type="http://schemas.openxmlformats.org/officeDocument/2006/relationships/image" Target="../media/image164.png"/><Relationship Id="rId49" Type="http://schemas.openxmlformats.org/officeDocument/2006/relationships/image" Target="../media/image177.png"/><Relationship Id="rId57" Type="http://schemas.openxmlformats.org/officeDocument/2006/relationships/image" Target="../media/image185.png"/><Relationship Id="rId10" Type="http://schemas.openxmlformats.org/officeDocument/2006/relationships/image" Target="../media/image139.png"/><Relationship Id="rId31" Type="http://schemas.openxmlformats.org/officeDocument/2006/relationships/image" Target="../media/image159.png"/><Relationship Id="rId44" Type="http://schemas.openxmlformats.org/officeDocument/2006/relationships/image" Target="../media/image172.png"/><Relationship Id="rId52" Type="http://schemas.openxmlformats.org/officeDocument/2006/relationships/image" Target="../media/image180.png"/><Relationship Id="rId60" Type="http://schemas.openxmlformats.org/officeDocument/2006/relationships/image" Target="../media/image188.png"/><Relationship Id="rId65" Type="http://schemas.openxmlformats.org/officeDocument/2006/relationships/image" Target="../media/image193.png"/><Relationship Id="rId73" Type="http://schemas.openxmlformats.org/officeDocument/2006/relationships/image" Target="../media/image201.png"/><Relationship Id="rId78" Type="http://schemas.openxmlformats.org/officeDocument/2006/relationships/image" Target="../media/image204.png"/><Relationship Id="rId81" Type="http://schemas.openxmlformats.org/officeDocument/2006/relationships/image" Target="../media/image207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9" Type="http://schemas.openxmlformats.org/officeDocument/2006/relationships/image" Target="../media/image167.png"/><Relationship Id="rId34" Type="http://schemas.openxmlformats.org/officeDocument/2006/relationships/image" Target="../media/image162.png"/><Relationship Id="rId50" Type="http://schemas.openxmlformats.org/officeDocument/2006/relationships/image" Target="../media/image178.png"/><Relationship Id="rId55" Type="http://schemas.openxmlformats.org/officeDocument/2006/relationships/image" Target="../media/image183.png"/><Relationship Id="rId76" Type="http://schemas.openxmlformats.org/officeDocument/2006/relationships/image" Target="../media/image203.png"/><Relationship Id="rId7" Type="http://schemas.openxmlformats.org/officeDocument/2006/relationships/image" Target="../media/image136.png"/><Relationship Id="rId71" Type="http://schemas.openxmlformats.org/officeDocument/2006/relationships/image" Target="../media/image199.png"/><Relationship Id="rId2" Type="http://schemas.openxmlformats.org/officeDocument/2006/relationships/notesSlide" Target="../notesSlides/notesSlide20.xml"/><Relationship Id="rId29" Type="http://schemas.openxmlformats.org/officeDocument/2006/relationships/image" Target="../media/image157.png"/><Relationship Id="rId24" Type="http://schemas.openxmlformats.org/officeDocument/2006/relationships/image" Target="../media/image152.png"/><Relationship Id="rId40" Type="http://schemas.openxmlformats.org/officeDocument/2006/relationships/image" Target="../media/image168.png"/><Relationship Id="rId45" Type="http://schemas.openxmlformats.org/officeDocument/2006/relationships/image" Target="../media/image173.png"/><Relationship Id="rId66" Type="http://schemas.openxmlformats.org/officeDocument/2006/relationships/image" Target="../media/image194.png"/><Relationship Id="rId61" Type="http://schemas.openxmlformats.org/officeDocument/2006/relationships/image" Target="../media/image189.png"/><Relationship Id="rId82" Type="http://schemas.openxmlformats.org/officeDocument/2006/relationships/image" Target="../media/image20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9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18" Type="http://schemas.openxmlformats.org/officeDocument/2006/relationships/image" Target="../media/image231.png"/><Relationship Id="rId3" Type="http://schemas.openxmlformats.org/officeDocument/2006/relationships/image" Target="../media/image216.png"/><Relationship Id="rId21" Type="http://schemas.openxmlformats.org/officeDocument/2006/relationships/image" Target="../media/image233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17" Type="http://schemas.openxmlformats.org/officeDocument/2006/relationships/image" Target="../media/image23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29.png"/><Relationship Id="rId20" Type="http://schemas.openxmlformats.org/officeDocument/2006/relationships/image" Target="../media/image232.png"/><Relationship Id="rId1" Type="http://schemas.openxmlformats.org/officeDocument/2006/relationships/slideLayout" Target="../slideLayouts/slideLayout209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5" Type="http://schemas.openxmlformats.org/officeDocument/2006/relationships/image" Target="../media/image228.png"/><Relationship Id="rId10" Type="http://schemas.openxmlformats.org/officeDocument/2006/relationships/image" Target="../media/image223.png"/><Relationship Id="rId19" Type="http://schemas.openxmlformats.org/officeDocument/2006/relationships/image" Target="../media/image215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17.png"/><Relationship Id="rId7" Type="http://schemas.openxmlformats.org/officeDocument/2006/relationships/image" Target="../media/image225.png"/><Relationship Id="rId12" Type="http://schemas.openxmlformats.org/officeDocument/2006/relationships/image" Target="../media/image2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9.xml"/><Relationship Id="rId6" Type="http://schemas.openxmlformats.org/officeDocument/2006/relationships/image" Target="../media/image224.png"/><Relationship Id="rId11" Type="http://schemas.openxmlformats.org/officeDocument/2006/relationships/image" Target="../media/image232.png"/><Relationship Id="rId5" Type="http://schemas.openxmlformats.org/officeDocument/2006/relationships/image" Target="../media/image222.png"/><Relationship Id="rId10" Type="http://schemas.openxmlformats.org/officeDocument/2006/relationships/image" Target="../media/image215.png"/><Relationship Id="rId4" Type="http://schemas.openxmlformats.org/officeDocument/2006/relationships/image" Target="../media/image218.png"/><Relationship Id="rId9" Type="http://schemas.openxmlformats.org/officeDocument/2006/relationships/image" Target="../media/image2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7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7.xml"/><Relationship Id="rId4" Type="http://schemas.openxmlformats.org/officeDocument/2006/relationships/image" Target="../media/image2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7.xml"/><Relationship Id="rId4" Type="http://schemas.openxmlformats.org/officeDocument/2006/relationships/image" Target="../media/image2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7.xml"/><Relationship Id="rId4" Type="http://schemas.openxmlformats.org/officeDocument/2006/relationships/image" Target="../media/image2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8" Type="http://schemas.openxmlformats.org/officeDocument/2006/relationships/image" Target="../media/image3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7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10" Type="http://schemas.openxmlformats.org/officeDocument/2006/relationships/image" Target="../media/image250.png"/><Relationship Id="rId4" Type="http://schemas.openxmlformats.org/officeDocument/2006/relationships/image" Target="../media/image245.png"/><Relationship Id="rId9" Type="http://schemas.openxmlformats.org/officeDocument/2006/relationships/hyperlink" Target="https://databricks.com/blog/2020/02/24/introducing-databricks-ingest-easy-data-ingestion-into-delta-lake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32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9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5" Type="http://schemas.openxmlformats.org/officeDocument/2006/relationships/image" Target="../media/image253.png"/><Relationship Id="rId10" Type="http://schemas.openxmlformats.org/officeDocument/2006/relationships/image" Target="../media/image258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3" Type="http://schemas.openxmlformats.org/officeDocument/2006/relationships/image" Target="../media/image260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8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41.png"/><Relationship Id="rId10" Type="http://schemas.openxmlformats.org/officeDocument/2006/relationships/image" Target="../media/image266.png"/><Relationship Id="rId4" Type="http://schemas.openxmlformats.org/officeDocument/2006/relationships/image" Target="../media/image261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49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7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0.xml"/><Relationship Id="rId4" Type="http://schemas.openxmlformats.org/officeDocument/2006/relationships/image" Target="../media/image2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0.xml"/><Relationship Id="rId5" Type="http://schemas.openxmlformats.org/officeDocument/2006/relationships/image" Target="../media/image283.png"/><Relationship Id="rId4" Type="http://schemas.openxmlformats.org/officeDocument/2006/relationships/image" Target="../media/image28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0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0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0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1935ea9711a_2_0"/>
          <p:cNvSpPr txBox="1">
            <a:spLocks noGrp="1"/>
          </p:cNvSpPr>
          <p:nvPr>
            <p:ph type="title" idx="4294967295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Azure Databricks Overview</a:t>
            </a:r>
            <a:endParaRPr/>
          </a:p>
        </p:txBody>
      </p:sp>
      <p:sp>
        <p:nvSpPr>
          <p:cNvPr id="1977" name="Google Shape;1977;g1935ea9711a_2_0"/>
          <p:cNvSpPr txBox="1">
            <a:spLocks noGrp="1"/>
          </p:cNvSpPr>
          <p:nvPr>
            <p:ph type="title" idx="4294967295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chemeClr val="lt1"/>
                </a:solidFill>
              </a:rPr>
              <a:t>Microsoft &amp; Databricks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chemeClr val="lt1"/>
                </a:solidFill>
              </a:rPr>
              <a:t>Partnership &amp; GTM Architecture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67769D-5020-1B17-DC30-320B97F56D2C}"/>
              </a:ext>
            </a:extLst>
          </p:cNvPr>
          <p:cNvSpPr txBox="1"/>
          <p:nvPr/>
        </p:nvSpPr>
        <p:spPr>
          <a:xfrm>
            <a:off x="579549" y="5782615"/>
            <a:ext cx="2266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February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2" name="Google Shape;2202;p11"/>
          <p:cNvGrpSpPr/>
          <p:nvPr/>
        </p:nvGrpSpPr>
        <p:grpSpPr>
          <a:xfrm>
            <a:off x="721408" y="2135375"/>
            <a:ext cx="4086060" cy="646500"/>
            <a:chOff x="721192" y="2135375"/>
            <a:chExt cx="4084835" cy="646500"/>
          </a:xfrm>
        </p:grpSpPr>
        <p:sp>
          <p:nvSpPr>
            <p:cNvPr id="2203" name="Google Shape;2203;p11"/>
            <p:cNvSpPr/>
            <p:nvPr/>
          </p:nvSpPr>
          <p:spPr>
            <a:xfrm>
              <a:off x="721192" y="2142461"/>
              <a:ext cx="4054500" cy="615600"/>
            </a:xfrm>
            <a:prstGeom prst="roundRect">
              <a:avLst>
                <a:gd name="adj" fmla="val 0"/>
              </a:avLst>
            </a:prstGeom>
            <a:solidFill>
              <a:srgbClr val="FEFEF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823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4" name="Google Shape;2204;p11"/>
            <p:cNvGrpSpPr/>
            <p:nvPr/>
          </p:nvGrpSpPr>
          <p:grpSpPr>
            <a:xfrm>
              <a:off x="903888" y="2135375"/>
              <a:ext cx="1892365" cy="646500"/>
              <a:chOff x="1367725" y="2135375"/>
              <a:chExt cx="1892365" cy="646500"/>
            </a:xfrm>
          </p:grpSpPr>
          <p:pic>
            <p:nvPicPr>
              <p:cNvPr id="2205" name="Google Shape;2205;p1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367725" y="2215063"/>
                <a:ext cx="488149" cy="4871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06" name="Google Shape;2206;p11"/>
              <p:cNvSpPr txBox="1"/>
              <p:nvPr/>
            </p:nvSpPr>
            <p:spPr>
              <a:xfrm>
                <a:off x="1790990" y="2135375"/>
                <a:ext cx="14691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Business </a:t>
                </a:r>
                <a:br>
                  <a:rPr lang="en-US" sz="15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</a:br>
                <a:r>
                  <a:rPr lang="en-US" sz="15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Intelligence</a:t>
                </a:r>
                <a:endParaRPr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grpSp>
          <p:nvGrpSpPr>
            <p:cNvPr id="2207" name="Google Shape;2207;p11"/>
            <p:cNvGrpSpPr/>
            <p:nvPr/>
          </p:nvGrpSpPr>
          <p:grpSpPr>
            <a:xfrm>
              <a:off x="2884552" y="2135375"/>
              <a:ext cx="1921475" cy="646500"/>
              <a:chOff x="2884552" y="2135375"/>
              <a:chExt cx="1921475" cy="646500"/>
            </a:xfrm>
          </p:grpSpPr>
          <p:sp>
            <p:nvSpPr>
              <p:cNvPr id="2208" name="Google Shape;2208;p11"/>
              <p:cNvSpPr txBox="1"/>
              <p:nvPr/>
            </p:nvSpPr>
            <p:spPr>
              <a:xfrm>
                <a:off x="3336927" y="2135375"/>
                <a:ext cx="14691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SQL</a:t>
                </a:r>
                <a:endParaRPr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Analytics</a:t>
                </a:r>
                <a:endParaRPr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pic>
            <p:nvPicPr>
              <p:cNvPr id="2209" name="Google Shape;2209;p1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884552" y="2215053"/>
                <a:ext cx="488149" cy="4871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10" name="Google Shape;2210;p11"/>
          <p:cNvGrpSpPr/>
          <p:nvPr/>
        </p:nvGrpSpPr>
        <p:grpSpPr>
          <a:xfrm>
            <a:off x="7382731" y="2120998"/>
            <a:ext cx="4055716" cy="646500"/>
            <a:chOff x="7380517" y="3054450"/>
            <a:chExt cx="4054500" cy="646500"/>
          </a:xfrm>
        </p:grpSpPr>
        <p:sp>
          <p:nvSpPr>
            <p:cNvPr id="2211" name="Google Shape;2211;p11"/>
            <p:cNvSpPr/>
            <p:nvPr/>
          </p:nvSpPr>
          <p:spPr>
            <a:xfrm>
              <a:off x="7380517" y="3075911"/>
              <a:ext cx="4054500" cy="615600"/>
            </a:xfrm>
            <a:prstGeom prst="roundRect">
              <a:avLst>
                <a:gd name="adj" fmla="val 0"/>
              </a:avLst>
            </a:prstGeom>
            <a:solidFill>
              <a:srgbClr val="FEFEF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823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12" name="Google Shape;2212;p11"/>
            <p:cNvGrpSpPr/>
            <p:nvPr/>
          </p:nvGrpSpPr>
          <p:grpSpPr>
            <a:xfrm>
              <a:off x="7493368" y="3054450"/>
              <a:ext cx="3223705" cy="646500"/>
              <a:chOff x="7392343" y="3071628"/>
              <a:chExt cx="3223705" cy="646500"/>
            </a:xfrm>
          </p:grpSpPr>
          <p:pic>
            <p:nvPicPr>
              <p:cNvPr id="2213" name="Google Shape;2213;p1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392343" y="3133774"/>
                <a:ext cx="485975" cy="4869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14" name="Google Shape;2214;p11"/>
              <p:cNvSpPr txBox="1"/>
              <p:nvPr/>
            </p:nvSpPr>
            <p:spPr>
              <a:xfrm>
                <a:off x="7904348" y="3071628"/>
                <a:ext cx="27117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Data Science</a:t>
                </a:r>
                <a:endParaRPr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&amp; ML</a:t>
                </a:r>
                <a:endParaRPr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grpSp>
        <p:nvGrpSpPr>
          <p:cNvPr id="2215" name="Google Shape;2215;p11"/>
          <p:cNvGrpSpPr/>
          <p:nvPr/>
        </p:nvGrpSpPr>
        <p:grpSpPr>
          <a:xfrm>
            <a:off x="9647019" y="2097000"/>
            <a:ext cx="1822096" cy="646500"/>
            <a:chOff x="6606078" y="3046903"/>
            <a:chExt cx="1821550" cy="646500"/>
          </a:xfrm>
        </p:grpSpPr>
        <p:pic>
          <p:nvPicPr>
            <p:cNvPr id="2216" name="Google Shape;2216;p1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606078" y="3170258"/>
              <a:ext cx="475489" cy="4754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7" name="Google Shape;2217;p11"/>
            <p:cNvSpPr txBox="1"/>
            <p:nvPr/>
          </p:nvSpPr>
          <p:spPr>
            <a:xfrm>
              <a:off x="7089028" y="3046903"/>
              <a:ext cx="1338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  <a:t>Data</a:t>
              </a:r>
              <a:br>
                <a:rPr lang="en-US"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-US"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  <a:t>Streaming</a:t>
              </a:r>
              <a:endParaRPr sz="15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2218" name="Google Shape;2218;p11"/>
          <p:cNvCxnSpPr/>
          <p:nvPr/>
        </p:nvCxnSpPr>
        <p:spPr>
          <a:xfrm rot="10800000">
            <a:off x="2752165" y="2836575"/>
            <a:ext cx="8400" cy="15723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19" name="Google Shape;2219;p11"/>
          <p:cNvSpPr txBox="1">
            <a:spLocks noGrp="1"/>
          </p:cNvSpPr>
          <p:nvPr>
            <p:ph type="title" idx="4294967295"/>
          </p:nvPr>
        </p:nvSpPr>
        <p:spPr>
          <a:xfrm>
            <a:off x="749433" y="535600"/>
            <a:ext cx="114426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800"/>
              <a:t>Realizing this required two disparate, incompatible data platforms</a:t>
            </a:r>
            <a:endParaRPr sz="2800"/>
          </a:p>
        </p:txBody>
      </p:sp>
      <p:sp>
        <p:nvSpPr>
          <p:cNvPr id="2220" name="Google Shape;2220;p11"/>
          <p:cNvSpPr txBox="1"/>
          <p:nvPr/>
        </p:nvSpPr>
        <p:spPr>
          <a:xfrm>
            <a:off x="7921003" y="5947076"/>
            <a:ext cx="297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Vast amounts of RAW data</a:t>
            </a:r>
            <a:endParaRPr sz="1200" b="1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Logs, Texts, Audio, Video, Images</a:t>
            </a:r>
            <a:endParaRPr sz="1200" b="1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221" name="Google Shape;2221;p11"/>
          <p:cNvCxnSpPr/>
          <p:nvPr/>
        </p:nvCxnSpPr>
        <p:spPr>
          <a:xfrm rot="10800000">
            <a:off x="3515628" y="4810051"/>
            <a:ext cx="5192400" cy="466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triangle" w="med" len="med"/>
          </a:ln>
        </p:spPr>
      </p:cxnSp>
      <p:grpSp>
        <p:nvGrpSpPr>
          <p:cNvPr id="2222" name="Google Shape;2222;p11"/>
          <p:cNvGrpSpPr/>
          <p:nvPr/>
        </p:nvGrpSpPr>
        <p:grpSpPr>
          <a:xfrm>
            <a:off x="8675837" y="4468049"/>
            <a:ext cx="1469541" cy="1585618"/>
            <a:chOff x="8673236" y="1278500"/>
            <a:chExt cx="1469100" cy="1585618"/>
          </a:xfrm>
        </p:grpSpPr>
        <p:sp>
          <p:nvSpPr>
            <p:cNvPr id="2223" name="Google Shape;2223;p11"/>
            <p:cNvSpPr txBox="1"/>
            <p:nvPr/>
          </p:nvSpPr>
          <p:spPr>
            <a:xfrm>
              <a:off x="8673236" y="2448618"/>
              <a:ext cx="1469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Data Lake</a:t>
              </a:r>
              <a:endParaRPr sz="15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24" name="Google Shape;2224;p11"/>
            <p:cNvSpPr/>
            <p:nvPr/>
          </p:nvSpPr>
          <p:spPr>
            <a:xfrm>
              <a:off x="8828186" y="1278500"/>
              <a:ext cx="1159200" cy="1159200"/>
            </a:xfrm>
            <a:prstGeom prst="roundRect">
              <a:avLst>
                <a:gd name="adj" fmla="val 5470"/>
              </a:avLst>
            </a:prstGeom>
            <a:solidFill>
              <a:srgbClr val="FEFEFE"/>
            </a:solidFill>
            <a:ln>
              <a:noFill/>
            </a:ln>
            <a:effectLst>
              <a:outerShdw blurRad="200025" dist="28575" dir="5280000" algn="bl" rotWithShape="0">
                <a:srgbClr val="000000">
                  <a:alpha val="823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25" name="Google Shape;2225;p1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819370" y="1355175"/>
              <a:ext cx="1176833" cy="1005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6" name="Google Shape;2226;p11"/>
          <p:cNvSpPr/>
          <p:nvPr/>
        </p:nvSpPr>
        <p:spPr>
          <a:xfrm>
            <a:off x="721372" y="3345011"/>
            <a:ext cx="4055400" cy="615600"/>
          </a:xfrm>
          <a:prstGeom prst="roundRect">
            <a:avLst>
              <a:gd name="adj" fmla="val 1216"/>
            </a:avLst>
          </a:prstGeom>
          <a:solidFill>
            <a:srgbClr val="FEFEFE"/>
          </a:solidFill>
          <a:ln>
            <a:noFill/>
          </a:ln>
          <a:effectLst>
            <a:outerShdw blurRad="57150" dist="19050" dir="5400000" algn="bl" rotWithShape="0">
              <a:srgbClr val="000000">
                <a:alpha val="823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7" name="Google Shape;2227;p11"/>
          <p:cNvGrpSpPr/>
          <p:nvPr/>
        </p:nvGrpSpPr>
        <p:grpSpPr>
          <a:xfrm>
            <a:off x="1481431" y="3375761"/>
            <a:ext cx="2712636" cy="554100"/>
            <a:chOff x="3694727" y="4308556"/>
            <a:chExt cx="2711822" cy="554100"/>
          </a:xfrm>
        </p:grpSpPr>
        <p:pic>
          <p:nvPicPr>
            <p:cNvPr id="2228" name="Google Shape;2228;p1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694727" y="4345780"/>
              <a:ext cx="478701" cy="479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9" name="Google Shape;2229;p11"/>
            <p:cNvSpPr txBox="1"/>
            <p:nvPr/>
          </p:nvSpPr>
          <p:spPr>
            <a:xfrm>
              <a:off x="4154749" y="4308556"/>
              <a:ext cx="2251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  <a:t>Governance and Security</a:t>
              </a:r>
              <a:br>
                <a:rPr lang="en-US" sz="1200" b="0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-US" sz="1200" b="0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  <a:t>Table ACLs</a:t>
              </a:r>
              <a:endParaRPr sz="12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2230" name="Google Shape;2230;p11"/>
          <p:cNvCxnSpPr/>
          <p:nvPr/>
        </p:nvCxnSpPr>
        <p:spPr>
          <a:xfrm rot="10800000">
            <a:off x="9410129" y="2836375"/>
            <a:ext cx="0" cy="15552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231" name="Google Shape;2231;p11"/>
          <p:cNvGrpSpPr/>
          <p:nvPr/>
        </p:nvGrpSpPr>
        <p:grpSpPr>
          <a:xfrm>
            <a:off x="7382731" y="3345011"/>
            <a:ext cx="4055716" cy="615600"/>
            <a:chOff x="7380517" y="4278461"/>
            <a:chExt cx="4054500" cy="615600"/>
          </a:xfrm>
        </p:grpSpPr>
        <p:sp>
          <p:nvSpPr>
            <p:cNvPr id="2232" name="Google Shape;2232;p11"/>
            <p:cNvSpPr/>
            <p:nvPr/>
          </p:nvSpPr>
          <p:spPr>
            <a:xfrm>
              <a:off x="7380517" y="4278461"/>
              <a:ext cx="4054500" cy="615600"/>
            </a:xfrm>
            <a:prstGeom prst="roundRect">
              <a:avLst>
                <a:gd name="adj" fmla="val 0"/>
              </a:avLst>
            </a:prstGeom>
            <a:solidFill>
              <a:srgbClr val="FEFEF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823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33" name="Google Shape;2233;p11"/>
            <p:cNvGrpSpPr/>
            <p:nvPr/>
          </p:nvGrpSpPr>
          <p:grpSpPr>
            <a:xfrm>
              <a:off x="8057027" y="4310888"/>
              <a:ext cx="2701487" cy="554100"/>
              <a:chOff x="9562127" y="4308550"/>
              <a:chExt cx="2701487" cy="554100"/>
            </a:xfrm>
          </p:grpSpPr>
          <p:pic>
            <p:nvPicPr>
              <p:cNvPr id="2234" name="Google Shape;2234;p11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9562127" y="4345774"/>
                <a:ext cx="478701" cy="4796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35" name="Google Shape;2235;p11"/>
              <p:cNvSpPr txBox="1"/>
              <p:nvPr/>
            </p:nvSpPr>
            <p:spPr>
              <a:xfrm>
                <a:off x="10023514" y="4308550"/>
                <a:ext cx="22401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Governance and Security</a:t>
                </a:r>
                <a:endParaRPr sz="12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Files and Blobs</a:t>
                </a:r>
                <a:endParaRPr sz="1200" b="0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cxnSp>
        <p:nvCxnSpPr>
          <p:cNvPr id="2236" name="Google Shape;2236;p11"/>
          <p:cNvCxnSpPr/>
          <p:nvPr/>
        </p:nvCxnSpPr>
        <p:spPr>
          <a:xfrm rot="10800000" flipH="1">
            <a:off x="3496549" y="4552651"/>
            <a:ext cx="5230200" cy="495600"/>
          </a:xfrm>
          <a:prstGeom prst="curvedConnector3">
            <a:avLst>
              <a:gd name="adj1" fmla="val 59493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237" name="Google Shape;2237;p11"/>
          <p:cNvCxnSpPr/>
          <p:nvPr/>
        </p:nvCxnSpPr>
        <p:spPr>
          <a:xfrm flipH="1">
            <a:off x="3515699" y="5058151"/>
            <a:ext cx="5207400" cy="28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238" name="Google Shape;2238;p11"/>
          <p:cNvCxnSpPr/>
          <p:nvPr/>
        </p:nvCxnSpPr>
        <p:spPr>
          <a:xfrm flipH="1">
            <a:off x="3487199" y="4732288"/>
            <a:ext cx="5235900" cy="468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239" name="Google Shape;2239;p11"/>
          <p:cNvCxnSpPr/>
          <p:nvPr/>
        </p:nvCxnSpPr>
        <p:spPr>
          <a:xfrm rot="10800000" flipH="1">
            <a:off x="3477495" y="4881675"/>
            <a:ext cx="5285400" cy="557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240" name="Google Shape;2240;p11"/>
          <p:cNvCxnSpPr/>
          <p:nvPr/>
        </p:nvCxnSpPr>
        <p:spPr>
          <a:xfrm rot="10800000">
            <a:off x="3458483" y="4600725"/>
            <a:ext cx="5268600" cy="857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241" name="Google Shape;2241;p11"/>
          <p:cNvSpPr/>
          <p:nvPr/>
        </p:nvSpPr>
        <p:spPr>
          <a:xfrm>
            <a:off x="5189248" y="4315375"/>
            <a:ext cx="1851600" cy="329100"/>
          </a:xfrm>
          <a:prstGeom prst="roundRect">
            <a:avLst>
              <a:gd name="adj" fmla="val 1011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Copy subsets of data</a:t>
            </a:r>
            <a:endParaRPr sz="12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242" name="Google Shape;2242;p11"/>
          <p:cNvGrpSpPr/>
          <p:nvPr/>
        </p:nvGrpSpPr>
        <p:grpSpPr>
          <a:xfrm>
            <a:off x="5088643" y="4653186"/>
            <a:ext cx="2012037" cy="752202"/>
            <a:chOff x="5187950" y="4653162"/>
            <a:chExt cx="1851000" cy="752202"/>
          </a:xfrm>
        </p:grpSpPr>
        <p:grpSp>
          <p:nvGrpSpPr>
            <p:cNvPr id="2243" name="Google Shape;2243;p11"/>
            <p:cNvGrpSpPr/>
            <p:nvPr/>
          </p:nvGrpSpPr>
          <p:grpSpPr>
            <a:xfrm>
              <a:off x="5187950" y="4653162"/>
              <a:ext cx="1851000" cy="752202"/>
              <a:chOff x="5116525" y="6056675"/>
              <a:chExt cx="1851000" cy="615600"/>
            </a:xfrm>
          </p:grpSpPr>
          <p:sp>
            <p:nvSpPr>
              <p:cNvPr id="2244" name="Google Shape;2244;p11"/>
              <p:cNvSpPr/>
              <p:nvPr/>
            </p:nvSpPr>
            <p:spPr>
              <a:xfrm>
                <a:off x="5116525" y="6086075"/>
                <a:ext cx="1851000" cy="5541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5" name="Google Shape;2245;p11"/>
              <p:cNvSpPr/>
              <p:nvPr/>
            </p:nvSpPr>
            <p:spPr>
              <a:xfrm>
                <a:off x="5213044" y="6056675"/>
                <a:ext cx="1669200" cy="6156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2246" name="Google Shape;2246;p11"/>
            <p:cNvSpPr txBox="1"/>
            <p:nvPr/>
          </p:nvSpPr>
          <p:spPr>
            <a:xfrm>
              <a:off x="5187950" y="4770675"/>
              <a:ext cx="18510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Disjointed </a:t>
              </a:r>
              <a:br>
                <a:rPr lang="en-US" sz="1500" b="1" i="0" u="none" strike="noStrike" cap="none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-US" sz="1500" b="1" i="0" u="none" strike="noStrike" cap="none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and duplicative </a:t>
              </a:r>
              <a:br>
                <a:rPr lang="en-US" sz="1500" b="1" i="0" u="none" strike="noStrike" cap="none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-US" sz="1500" b="1" i="0" u="none" strike="noStrike" cap="none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data silos</a:t>
              </a:r>
              <a:endParaRPr sz="15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247" name="Google Shape;2247;p11"/>
          <p:cNvGrpSpPr/>
          <p:nvPr/>
        </p:nvGrpSpPr>
        <p:grpSpPr>
          <a:xfrm>
            <a:off x="4700788" y="3292099"/>
            <a:ext cx="2764429" cy="752202"/>
            <a:chOff x="4699379" y="3292096"/>
            <a:chExt cx="2763600" cy="752202"/>
          </a:xfrm>
        </p:grpSpPr>
        <p:cxnSp>
          <p:nvCxnSpPr>
            <p:cNvPr id="2248" name="Google Shape;2248;p11"/>
            <p:cNvCxnSpPr/>
            <p:nvPr/>
          </p:nvCxnSpPr>
          <p:spPr>
            <a:xfrm>
              <a:off x="4699379" y="3671861"/>
              <a:ext cx="2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ot"/>
              <a:round/>
              <a:headEnd type="oval" w="med" len="med"/>
              <a:tailEnd type="oval" w="med" len="med"/>
            </a:ln>
            <a:effectLst>
              <a:outerShdw blurRad="57150" dist="19050" dir="5400000" algn="bl" rotWithShape="0">
                <a:srgbClr val="000000">
                  <a:alpha val="17254"/>
                </a:srgbClr>
              </a:outerShdw>
            </a:effectLst>
          </p:spPr>
        </p:cxnSp>
        <p:grpSp>
          <p:nvGrpSpPr>
            <p:cNvPr id="2249" name="Google Shape;2249;p11"/>
            <p:cNvGrpSpPr/>
            <p:nvPr/>
          </p:nvGrpSpPr>
          <p:grpSpPr>
            <a:xfrm>
              <a:off x="5087675" y="3292096"/>
              <a:ext cx="2011500" cy="752202"/>
              <a:chOff x="5016250" y="6056682"/>
              <a:chExt cx="2011500" cy="615600"/>
            </a:xfrm>
          </p:grpSpPr>
          <p:sp>
            <p:nvSpPr>
              <p:cNvPr id="2250" name="Google Shape;2250;p11"/>
              <p:cNvSpPr/>
              <p:nvPr/>
            </p:nvSpPr>
            <p:spPr>
              <a:xfrm>
                <a:off x="5016250" y="6086083"/>
                <a:ext cx="2011500" cy="5541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1" name="Google Shape;2251;p11"/>
              <p:cNvSpPr/>
              <p:nvPr/>
            </p:nvSpPr>
            <p:spPr>
              <a:xfrm>
                <a:off x="5116525" y="6056682"/>
                <a:ext cx="1821600" cy="6156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Incompatible security and governance models</a:t>
                </a: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52" name="Google Shape;2252;p11"/>
          <p:cNvGrpSpPr/>
          <p:nvPr/>
        </p:nvGrpSpPr>
        <p:grpSpPr>
          <a:xfrm>
            <a:off x="4741452" y="2082575"/>
            <a:ext cx="2683105" cy="752100"/>
            <a:chOff x="4740029" y="2082575"/>
            <a:chExt cx="2682300" cy="752100"/>
          </a:xfrm>
        </p:grpSpPr>
        <p:grpSp>
          <p:nvGrpSpPr>
            <p:cNvPr id="2253" name="Google Shape;2253;p11"/>
            <p:cNvGrpSpPr/>
            <p:nvPr/>
          </p:nvGrpSpPr>
          <p:grpSpPr>
            <a:xfrm>
              <a:off x="4740029" y="2118775"/>
              <a:ext cx="2682300" cy="677100"/>
              <a:chOff x="4740029" y="2118775"/>
              <a:chExt cx="2682300" cy="677100"/>
            </a:xfrm>
          </p:grpSpPr>
          <p:cxnSp>
            <p:nvCxnSpPr>
              <p:cNvPr id="2254" name="Google Shape;2254;p11"/>
              <p:cNvCxnSpPr/>
              <p:nvPr/>
            </p:nvCxnSpPr>
            <p:spPr>
              <a:xfrm>
                <a:off x="4740029" y="2455025"/>
                <a:ext cx="2682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dot"/>
                <a:round/>
                <a:headEnd type="oval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17254"/>
                  </a:srgbClr>
                </a:outerShdw>
              </a:effectLst>
            </p:spPr>
          </p:cxnSp>
          <p:sp>
            <p:nvSpPr>
              <p:cNvPr id="2255" name="Google Shape;2255;p11"/>
              <p:cNvSpPr/>
              <p:nvPr/>
            </p:nvSpPr>
            <p:spPr>
              <a:xfrm>
                <a:off x="5087675" y="2118775"/>
                <a:ext cx="2011500" cy="6771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56" name="Google Shape;2256;p11"/>
            <p:cNvSpPr/>
            <p:nvPr/>
          </p:nvSpPr>
          <p:spPr>
            <a:xfrm>
              <a:off x="5182475" y="2082575"/>
              <a:ext cx="1821600" cy="75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Incomplete </a:t>
              </a:r>
              <a:endParaRPr sz="15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support for </a:t>
              </a:r>
              <a:br>
                <a:rPr lang="en-US" sz="1500" b="1" i="0" u="none" strike="noStrike" cap="none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-US" sz="1500" b="1" i="0" u="none" strike="noStrike" cap="none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use cases</a:t>
              </a:r>
              <a:endParaRPr sz="15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257" name="Google Shape;2257;p11"/>
          <p:cNvGrpSpPr/>
          <p:nvPr/>
        </p:nvGrpSpPr>
        <p:grpSpPr>
          <a:xfrm>
            <a:off x="1726583" y="4468049"/>
            <a:ext cx="2051415" cy="1845984"/>
            <a:chOff x="1726064" y="4468050"/>
            <a:chExt cx="2050800" cy="1845984"/>
          </a:xfrm>
        </p:grpSpPr>
        <p:sp>
          <p:nvSpPr>
            <p:cNvPr id="2258" name="Google Shape;2258;p11"/>
            <p:cNvSpPr txBox="1"/>
            <p:nvPr/>
          </p:nvSpPr>
          <p:spPr>
            <a:xfrm>
              <a:off x="1948975" y="5944734"/>
              <a:ext cx="1605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  <a:t>Structured tables</a:t>
              </a:r>
              <a:endParaRPr sz="12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2259" name="Google Shape;2259;p11"/>
            <p:cNvGrpSpPr/>
            <p:nvPr/>
          </p:nvGrpSpPr>
          <p:grpSpPr>
            <a:xfrm>
              <a:off x="1726064" y="4468050"/>
              <a:ext cx="2050800" cy="1585619"/>
              <a:chOff x="1726064" y="1304687"/>
              <a:chExt cx="2050800" cy="1585619"/>
            </a:xfrm>
          </p:grpSpPr>
          <p:sp>
            <p:nvSpPr>
              <p:cNvPr id="2260" name="Google Shape;2260;p11"/>
              <p:cNvSpPr/>
              <p:nvPr/>
            </p:nvSpPr>
            <p:spPr>
              <a:xfrm>
                <a:off x="2171864" y="1304687"/>
                <a:ext cx="1159200" cy="1159200"/>
              </a:xfrm>
              <a:prstGeom prst="roundRect">
                <a:avLst>
                  <a:gd name="adj" fmla="val 5738"/>
                </a:avLst>
              </a:prstGeom>
              <a:solidFill>
                <a:srgbClr val="FEFEFE"/>
              </a:solidFill>
              <a:ln>
                <a:noFill/>
              </a:ln>
              <a:effectLst>
                <a:outerShdw blurRad="200025" dist="28575" dir="5280000" algn="bl" rotWithShape="0">
                  <a:srgbClr val="000000">
                    <a:alpha val="8235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1" name="Google Shape;2261;p11"/>
              <p:cNvSpPr txBox="1"/>
              <p:nvPr/>
            </p:nvSpPr>
            <p:spPr>
              <a:xfrm>
                <a:off x="1726064" y="2474806"/>
                <a:ext cx="20508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Data Warehouse</a:t>
                </a:r>
                <a:endParaRPr sz="15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pic>
          <p:nvPicPr>
            <p:cNvPr id="2262" name="Google Shape;2262;p11"/>
            <p:cNvPicPr preferRelativeResize="0"/>
            <p:nvPr/>
          </p:nvPicPr>
          <p:blipFill rotWithShape="1">
            <a:blip r:embed="rId9">
              <a:alphaModFix/>
            </a:blip>
            <a:srcRect l="13410" t="11345" r="15257" b="16092"/>
            <a:stretch/>
          </p:blipFill>
          <p:spPr>
            <a:xfrm>
              <a:off x="2267163" y="4554162"/>
              <a:ext cx="932700" cy="948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3" name="Google Shape;2263;p11"/>
          <p:cNvSpPr txBox="1"/>
          <p:nvPr/>
        </p:nvSpPr>
        <p:spPr>
          <a:xfrm>
            <a:off x="330967" y="1536967"/>
            <a:ext cx="48363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Highly reliable and efficient</a:t>
            </a:r>
            <a:endParaRPr sz="1900" b="0" i="0" u="none" strike="noStrike" cap="none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64" name="Google Shape;2264;p11"/>
          <p:cNvSpPr txBox="1"/>
          <p:nvPr/>
        </p:nvSpPr>
        <p:spPr>
          <a:xfrm>
            <a:off x="6992083" y="1536967"/>
            <a:ext cx="48363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All of the data and very adaptable</a:t>
            </a:r>
            <a:endParaRPr sz="1900" b="0" i="0" u="none" strike="noStrike" cap="none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9" name="Google Shape;2269;p12"/>
          <p:cNvGrpSpPr/>
          <p:nvPr/>
        </p:nvGrpSpPr>
        <p:grpSpPr>
          <a:xfrm>
            <a:off x="721408" y="2135375"/>
            <a:ext cx="4086060" cy="646500"/>
            <a:chOff x="721192" y="2135375"/>
            <a:chExt cx="4084835" cy="646500"/>
          </a:xfrm>
        </p:grpSpPr>
        <p:sp>
          <p:nvSpPr>
            <p:cNvPr id="2270" name="Google Shape;2270;p12"/>
            <p:cNvSpPr/>
            <p:nvPr/>
          </p:nvSpPr>
          <p:spPr>
            <a:xfrm>
              <a:off x="721192" y="2142461"/>
              <a:ext cx="4054500" cy="615600"/>
            </a:xfrm>
            <a:prstGeom prst="roundRect">
              <a:avLst>
                <a:gd name="adj" fmla="val 0"/>
              </a:avLst>
            </a:prstGeom>
            <a:solidFill>
              <a:srgbClr val="FEFEF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823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71" name="Google Shape;2271;p12"/>
            <p:cNvGrpSpPr/>
            <p:nvPr/>
          </p:nvGrpSpPr>
          <p:grpSpPr>
            <a:xfrm>
              <a:off x="903888" y="2135375"/>
              <a:ext cx="1892365" cy="646500"/>
              <a:chOff x="1367725" y="2135375"/>
              <a:chExt cx="1892365" cy="646500"/>
            </a:xfrm>
          </p:grpSpPr>
          <p:pic>
            <p:nvPicPr>
              <p:cNvPr id="2272" name="Google Shape;2272;p1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367725" y="2215063"/>
                <a:ext cx="488149" cy="4871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73" name="Google Shape;2273;p12"/>
              <p:cNvSpPr txBox="1"/>
              <p:nvPr/>
            </p:nvSpPr>
            <p:spPr>
              <a:xfrm>
                <a:off x="1790990" y="2135375"/>
                <a:ext cx="14691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Business </a:t>
                </a:r>
                <a:br>
                  <a:rPr lang="en-US" sz="15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</a:br>
                <a:r>
                  <a:rPr lang="en-US" sz="15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Intelligence</a:t>
                </a:r>
                <a:endParaRPr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grpSp>
          <p:nvGrpSpPr>
            <p:cNvPr id="2274" name="Google Shape;2274;p12"/>
            <p:cNvGrpSpPr/>
            <p:nvPr/>
          </p:nvGrpSpPr>
          <p:grpSpPr>
            <a:xfrm>
              <a:off x="2884552" y="2135375"/>
              <a:ext cx="1921475" cy="646500"/>
              <a:chOff x="2884552" y="2135375"/>
              <a:chExt cx="1921475" cy="646500"/>
            </a:xfrm>
          </p:grpSpPr>
          <p:sp>
            <p:nvSpPr>
              <p:cNvPr id="2275" name="Google Shape;2275;p12"/>
              <p:cNvSpPr txBox="1"/>
              <p:nvPr/>
            </p:nvSpPr>
            <p:spPr>
              <a:xfrm>
                <a:off x="3336927" y="2135375"/>
                <a:ext cx="14691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SQL</a:t>
                </a:r>
                <a:endParaRPr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Analytics</a:t>
                </a:r>
                <a:endParaRPr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pic>
            <p:nvPicPr>
              <p:cNvPr id="2276" name="Google Shape;2276;p1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884552" y="2215053"/>
                <a:ext cx="488149" cy="4871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77" name="Google Shape;2277;p12"/>
          <p:cNvGrpSpPr/>
          <p:nvPr/>
        </p:nvGrpSpPr>
        <p:grpSpPr>
          <a:xfrm>
            <a:off x="7382731" y="2120998"/>
            <a:ext cx="4055716" cy="646500"/>
            <a:chOff x="7380517" y="3054450"/>
            <a:chExt cx="4054500" cy="646500"/>
          </a:xfrm>
        </p:grpSpPr>
        <p:sp>
          <p:nvSpPr>
            <p:cNvPr id="2278" name="Google Shape;2278;p12"/>
            <p:cNvSpPr/>
            <p:nvPr/>
          </p:nvSpPr>
          <p:spPr>
            <a:xfrm>
              <a:off x="7380517" y="3075911"/>
              <a:ext cx="4054500" cy="615600"/>
            </a:xfrm>
            <a:prstGeom prst="roundRect">
              <a:avLst>
                <a:gd name="adj" fmla="val 0"/>
              </a:avLst>
            </a:prstGeom>
            <a:solidFill>
              <a:srgbClr val="FEFEF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823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79" name="Google Shape;2279;p12"/>
            <p:cNvGrpSpPr/>
            <p:nvPr/>
          </p:nvGrpSpPr>
          <p:grpSpPr>
            <a:xfrm>
              <a:off x="7493368" y="3054450"/>
              <a:ext cx="3223705" cy="646500"/>
              <a:chOff x="7392343" y="3071628"/>
              <a:chExt cx="3223705" cy="646500"/>
            </a:xfrm>
          </p:grpSpPr>
          <p:pic>
            <p:nvPicPr>
              <p:cNvPr id="2280" name="Google Shape;2280;p1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392343" y="3133774"/>
                <a:ext cx="485975" cy="4869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81" name="Google Shape;2281;p12"/>
              <p:cNvSpPr txBox="1"/>
              <p:nvPr/>
            </p:nvSpPr>
            <p:spPr>
              <a:xfrm>
                <a:off x="7904348" y="3071628"/>
                <a:ext cx="27117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Data Science</a:t>
                </a:r>
                <a:endParaRPr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&amp; ML</a:t>
                </a:r>
                <a:endParaRPr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grpSp>
        <p:nvGrpSpPr>
          <p:cNvPr id="2282" name="Google Shape;2282;p12"/>
          <p:cNvGrpSpPr/>
          <p:nvPr/>
        </p:nvGrpSpPr>
        <p:grpSpPr>
          <a:xfrm>
            <a:off x="9647019" y="2097000"/>
            <a:ext cx="1822096" cy="646500"/>
            <a:chOff x="6606078" y="3046903"/>
            <a:chExt cx="1821550" cy="646500"/>
          </a:xfrm>
        </p:grpSpPr>
        <p:pic>
          <p:nvPicPr>
            <p:cNvPr id="2283" name="Google Shape;2283;p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606078" y="3170258"/>
              <a:ext cx="475489" cy="4754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4" name="Google Shape;2284;p12"/>
            <p:cNvSpPr txBox="1"/>
            <p:nvPr/>
          </p:nvSpPr>
          <p:spPr>
            <a:xfrm>
              <a:off x="7089028" y="3046903"/>
              <a:ext cx="1338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  <a:t>Data</a:t>
              </a:r>
              <a:br>
                <a:rPr lang="en-US"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-US"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  <a:t>Streaming</a:t>
              </a:r>
              <a:endParaRPr sz="15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285" name="Google Shape;2285;p12"/>
          <p:cNvSpPr txBox="1"/>
          <p:nvPr/>
        </p:nvSpPr>
        <p:spPr>
          <a:xfrm>
            <a:off x="7655733" y="5944433"/>
            <a:ext cx="350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Structured and unstructured files</a:t>
            </a:r>
            <a:endParaRPr sz="1200" b="0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86" name="Google Shape;2286;p12"/>
          <p:cNvSpPr txBox="1"/>
          <p:nvPr/>
        </p:nvSpPr>
        <p:spPr>
          <a:xfrm>
            <a:off x="8675548" y="5638167"/>
            <a:ext cx="1469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Lake</a:t>
            </a:r>
            <a:endParaRPr sz="15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87" name="Google Shape;2287;p12"/>
          <p:cNvSpPr/>
          <p:nvPr/>
        </p:nvSpPr>
        <p:spPr>
          <a:xfrm>
            <a:off x="8830539" y="4468049"/>
            <a:ext cx="1159500" cy="1159200"/>
          </a:xfrm>
          <a:prstGeom prst="roundRect">
            <a:avLst>
              <a:gd name="adj" fmla="val 5470"/>
            </a:avLst>
          </a:prstGeom>
          <a:solidFill>
            <a:srgbClr val="FEFEFE"/>
          </a:solidFill>
          <a:ln>
            <a:noFill/>
          </a:ln>
          <a:effectLst>
            <a:outerShdw blurRad="200025" dist="28575" dir="5280000" algn="bl" rotWithShape="0">
              <a:srgbClr val="000000">
                <a:alpha val="823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8" name="Google Shape;2288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21721" y="4544724"/>
            <a:ext cx="1176852" cy="1005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9" name="Google Shape;2289;p12"/>
          <p:cNvGrpSpPr/>
          <p:nvPr/>
        </p:nvGrpSpPr>
        <p:grpSpPr>
          <a:xfrm>
            <a:off x="721354" y="2836404"/>
            <a:ext cx="4055499" cy="1572361"/>
            <a:chOff x="541029" y="2127356"/>
            <a:chExt cx="3041700" cy="1179300"/>
          </a:xfrm>
        </p:grpSpPr>
        <p:cxnSp>
          <p:nvCxnSpPr>
            <p:cNvPr id="2290" name="Google Shape;2290;p12"/>
            <p:cNvCxnSpPr/>
            <p:nvPr/>
          </p:nvCxnSpPr>
          <p:spPr>
            <a:xfrm rot="10800000">
              <a:off x="2064124" y="2127356"/>
              <a:ext cx="6300" cy="1179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291" name="Google Shape;2291;p12"/>
            <p:cNvSpPr/>
            <p:nvPr/>
          </p:nvSpPr>
          <p:spPr>
            <a:xfrm>
              <a:off x="541029" y="2508758"/>
              <a:ext cx="3041700" cy="461700"/>
            </a:xfrm>
            <a:prstGeom prst="roundRect">
              <a:avLst>
                <a:gd name="adj" fmla="val 1216"/>
              </a:avLst>
            </a:prstGeom>
            <a:solidFill>
              <a:srgbClr val="FEFEF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823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92" name="Google Shape;2292;p12"/>
            <p:cNvGrpSpPr/>
            <p:nvPr/>
          </p:nvGrpSpPr>
          <p:grpSpPr>
            <a:xfrm>
              <a:off x="1110981" y="2531821"/>
              <a:ext cx="2034409" cy="415575"/>
              <a:chOff x="3694727" y="4308556"/>
              <a:chExt cx="2711822" cy="554100"/>
            </a:xfrm>
          </p:grpSpPr>
          <p:pic>
            <p:nvPicPr>
              <p:cNvPr id="2293" name="Google Shape;2293;p12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3694727" y="4345780"/>
                <a:ext cx="478701" cy="4796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94" name="Google Shape;2294;p12"/>
              <p:cNvSpPr txBox="1"/>
              <p:nvPr/>
            </p:nvSpPr>
            <p:spPr>
              <a:xfrm>
                <a:off x="4154749" y="4308556"/>
                <a:ext cx="22518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Governance and Security</a:t>
                </a:r>
                <a:br>
                  <a:rPr lang="en-US" sz="1200" b="0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</a:br>
                <a:r>
                  <a:rPr lang="en-US" sz="1200" b="0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Table ACLs</a:t>
                </a:r>
                <a:endParaRPr sz="1200" b="0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cxnSp>
        <p:nvCxnSpPr>
          <p:cNvPr id="2295" name="Google Shape;2295;p12"/>
          <p:cNvCxnSpPr/>
          <p:nvPr/>
        </p:nvCxnSpPr>
        <p:spPr>
          <a:xfrm rot="10800000">
            <a:off x="9410129" y="2836375"/>
            <a:ext cx="0" cy="15552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296" name="Google Shape;2296;p12"/>
          <p:cNvGrpSpPr/>
          <p:nvPr/>
        </p:nvGrpSpPr>
        <p:grpSpPr>
          <a:xfrm>
            <a:off x="7382731" y="3345011"/>
            <a:ext cx="4055716" cy="615600"/>
            <a:chOff x="7380517" y="4278461"/>
            <a:chExt cx="4054500" cy="615600"/>
          </a:xfrm>
        </p:grpSpPr>
        <p:sp>
          <p:nvSpPr>
            <p:cNvPr id="2297" name="Google Shape;2297;p12"/>
            <p:cNvSpPr/>
            <p:nvPr/>
          </p:nvSpPr>
          <p:spPr>
            <a:xfrm>
              <a:off x="7380517" y="4278461"/>
              <a:ext cx="4054500" cy="615600"/>
            </a:xfrm>
            <a:prstGeom prst="roundRect">
              <a:avLst>
                <a:gd name="adj" fmla="val 0"/>
              </a:avLst>
            </a:prstGeom>
            <a:solidFill>
              <a:srgbClr val="FEFEF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823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98" name="Google Shape;2298;p12"/>
            <p:cNvGrpSpPr/>
            <p:nvPr/>
          </p:nvGrpSpPr>
          <p:grpSpPr>
            <a:xfrm>
              <a:off x="8057027" y="4310888"/>
              <a:ext cx="2701487" cy="554100"/>
              <a:chOff x="9562127" y="4308550"/>
              <a:chExt cx="2701487" cy="554100"/>
            </a:xfrm>
          </p:grpSpPr>
          <p:pic>
            <p:nvPicPr>
              <p:cNvPr id="2299" name="Google Shape;2299;p12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9562127" y="4345774"/>
                <a:ext cx="478701" cy="4796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00" name="Google Shape;2300;p12"/>
              <p:cNvSpPr txBox="1"/>
              <p:nvPr/>
            </p:nvSpPr>
            <p:spPr>
              <a:xfrm>
                <a:off x="10023514" y="4308550"/>
                <a:ext cx="22401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Governance and Security</a:t>
                </a:r>
                <a:endParaRPr sz="12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Files and Blobs</a:t>
                </a:r>
                <a:endParaRPr sz="1200" b="0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grpSp>
        <p:nvGrpSpPr>
          <p:cNvPr id="2301" name="Google Shape;2301;p12"/>
          <p:cNvGrpSpPr/>
          <p:nvPr/>
        </p:nvGrpSpPr>
        <p:grpSpPr>
          <a:xfrm>
            <a:off x="3458196" y="4315267"/>
            <a:ext cx="5304679" cy="1142422"/>
            <a:chOff x="2593712" y="3236531"/>
            <a:chExt cx="3978609" cy="856838"/>
          </a:xfrm>
        </p:grpSpPr>
        <p:cxnSp>
          <p:nvCxnSpPr>
            <p:cNvPr id="2302" name="Google Shape;2302;p12"/>
            <p:cNvCxnSpPr/>
            <p:nvPr/>
          </p:nvCxnSpPr>
          <p:spPr>
            <a:xfrm rot="10800000">
              <a:off x="2636721" y="3607538"/>
              <a:ext cx="3894300" cy="350100"/>
            </a:xfrm>
            <a:prstGeom prst="curvedConnector3">
              <a:avLst>
                <a:gd name="adj1" fmla="val 130460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2303" name="Google Shape;2303;p12"/>
            <p:cNvCxnSpPr/>
            <p:nvPr/>
          </p:nvCxnSpPr>
          <p:spPr>
            <a:xfrm rot="10800000" flipH="1">
              <a:off x="2622412" y="3414488"/>
              <a:ext cx="3922800" cy="371700"/>
            </a:xfrm>
            <a:prstGeom prst="curvedConnector3">
              <a:avLst>
                <a:gd name="adj1" fmla="val -26871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2304" name="Google Shape;2304;p12"/>
            <p:cNvCxnSpPr/>
            <p:nvPr/>
          </p:nvCxnSpPr>
          <p:spPr>
            <a:xfrm flipH="1">
              <a:off x="2636624" y="3793613"/>
              <a:ext cx="3905700" cy="213900"/>
            </a:xfrm>
            <a:prstGeom prst="curvedConnector3">
              <a:avLst>
                <a:gd name="adj1" fmla="val 130323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2305" name="Google Shape;2305;p12"/>
            <p:cNvCxnSpPr/>
            <p:nvPr/>
          </p:nvCxnSpPr>
          <p:spPr>
            <a:xfrm flipH="1">
              <a:off x="2615324" y="3549216"/>
              <a:ext cx="3927000" cy="351300"/>
            </a:xfrm>
            <a:prstGeom prst="curvedConnector3">
              <a:avLst>
                <a:gd name="adj1" fmla="val 129702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2306" name="Google Shape;2306;p12"/>
            <p:cNvCxnSpPr/>
            <p:nvPr/>
          </p:nvCxnSpPr>
          <p:spPr>
            <a:xfrm rot="10800000" flipH="1">
              <a:off x="2608121" y="3661181"/>
              <a:ext cx="3964200" cy="417900"/>
            </a:xfrm>
            <a:prstGeom prst="curvedConnector3">
              <a:avLst>
                <a:gd name="adj1" fmla="val -29151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2307" name="Google Shape;2307;p12"/>
            <p:cNvCxnSpPr/>
            <p:nvPr/>
          </p:nvCxnSpPr>
          <p:spPr>
            <a:xfrm rot="10800000">
              <a:off x="2593712" y="3450469"/>
              <a:ext cx="3951600" cy="642900"/>
            </a:xfrm>
            <a:prstGeom prst="curvedConnector3">
              <a:avLst>
                <a:gd name="adj1" fmla="val 129045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2308" name="Google Shape;2308;p12"/>
            <p:cNvSpPr/>
            <p:nvPr/>
          </p:nvSpPr>
          <p:spPr>
            <a:xfrm>
              <a:off x="3891936" y="3236531"/>
              <a:ext cx="1388700" cy="246900"/>
            </a:xfrm>
            <a:prstGeom prst="roundRect">
              <a:avLst>
                <a:gd name="adj" fmla="val 1011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accent5"/>
                  </a:solidFill>
                  <a:latin typeface="DM Sans"/>
                  <a:ea typeface="DM Sans"/>
                  <a:cs typeface="DM Sans"/>
                  <a:sym typeface="DM Sans"/>
                </a:rPr>
                <a:t>Copy subsets of data</a:t>
              </a:r>
              <a:endParaRPr sz="12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2309" name="Google Shape;2309;p12"/>
            <p:cNvGrpSpPr/>
            <p:nvPr/>
          </p:nvGrpSpPr>
          <p:grpSpPr>
            <a:xfrm>
              <a:off x="3816223" y="3489889"/>
              <a:ext cx="1508935" cy="564151"/>
              <a:chOff x="5187950" y="4653162"/>
              <a:chExt cx="1851000" cy="752202"/>
            </a:xfrm>
          </p:grpSpPr>
          <p:grpSp>
            <p:nvGrpSpPr>
              <p:cNvPr id="2310" name="Google Shape;2310;p12"/>
              <p:cNvGrpSpPr/>
              <p:nvPr/>
            </p:nvGrpSpPr>
            <p:grpSpPr>
              <a:xfrm>
                <a:off x="5187950" y="4653162"/>
                <a:ext cx="1851000" cy="752202"/>
                <a:chOff x="5116525" y="6056675"/>
                <a:chExt cx="1851000" cy="615600"/>
              </a:xfrm>
            </p:grpSpPr>
            <p:sp>
              <p:nvSpPr>
                <p:cNvPr id="2311" name="Google Shape;2311;p12"/>
                <p:cNvSpPr/>
                <p:nvPr/>
              </p:nvSpPr>
              <p:spPr>
                <a:xfrm>
                  <a:off x="5116525" y="6086075"/>
                  <a:ext cx="1851000" cy="5541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endParaRPr sz="19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2" name="Google Shape;2312;p12"/>
                <p:cNvSpPr/>
                <p:nvPr/>
              </p:nvSpPr>
              <p:spPr>
                <a:xfrm>
                  <a:off x="5213044" y="6056675"/>
                  <a:ext cx="1669200" cy="6156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endParaRPr sz="1200" b="1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  <p:sp>
            <p:nvSpPr>
              <p:cNvPr id="2313" name="Google Shape;2313;p12"/>
              <p:cNvSpPr txBox="1"/>
              <p:nvPr/>
            </p:nvSpPr>
            <p:spPr>
              <a:xfrm>
                <a:off x="5187950" y="4770675"/>
                <a:ext cx="1851000" cy="51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Disjointed </a:t>
                </a:r>
                <a:br>
                  <a:rPr lang="en-US" sz="1500" b="1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rPr>
                </a:br>
                <a:r>
                  <a:rPr lang="en-US" sz="1500" b="1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and duplicative </a:t>
                </a:r>
                <a:br>
                  <a:rPr lang="en-US" sz="1500" b="1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rPr>
                </a:br>
                <a:r>
                  <a:rPr lang="en-US" sz="1500" b="1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data silos</a:t>
                </a:r>
                <a:endParaRPr sz="1500" b="1" i="0" u="none" strike="noStrike" cap="none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grpSp>
        <p:nvGrpSpPr>
          <p:cNvPr id="2314" name="Google Shape;2314;p12"/>
          <p:cNvGrpSpPr/>
          <p:nvPr/>
        </p:nvGrpSpPr>
        <p:grpSpPr>
          <a:xfrm>
            <a:off x="4700788" y="3292099"/>
            <a:ext cx="2764429" cy="752202"/>
            <a:chOff x="4699379" y="3292096"/>
            <a:chExt cx="2763600" cy="752202"/>
          </a:xfrm>
        </p:grpSpPr>
        <p:cxnSp>
          <p:nvCxnSpPr>
            <p:cNvPr id="2315" name="Google Shape;2315;p12"/>
            <p:cNvCxnSpPr/>
            <p:nvPr/>
          </p:nvCxnSpPr>
          <p:spPr>
            <a:xfrm>
              <a:off x="4699379" y="3671861"/>
              <a:ext cx="2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ot"/>
              <a:round/>
              <a:headEnd type="oval" w="med" len="med"/>
              <a:tailEnd type="oval" w="med" len="med"/>
            </a:ln>
            <a:effectLst>
              <a:outerShdw blurRad="57150" dist="19050" dir="5400000" algn="bl" rotWithShape="0">
                <a:srgbClr val="000000">
                  <a:alpha val="17254"/>
                </a:srgbClr>
              </a:outerShdw>
            </a:effectLst>
          </p:spPr>
        </p:cxnSp>
        <p:grpSp>
          <p:nvGrpSpPr>
            <p:cNvPr id="2316" name="Google Shape;2316;p12"/>
            <p:cNvGrpSpPr/>
            <p:nvPr/>
          </p:nvGrpSpPr>
          <p:grpSpPr>
            <a:xfrm>
              <a:off x="5087675" y="3292096"/>
              <a:ext cx="2011500" cy="752202"/>
              <a:chOff x="5016250" y="6056682"/>
              <a:chExt cx="2011500" cy="615600"/>
            </a:xfrm>
          </p:grpSpPr>
          <p:sp>
            <p:nvSpPr>
              <p:cNvPr id="2317" name="Google Shape;2317;p12"/>
              <p:cNvSpPr/>
              <p:nvPr/>
            </p:nvSpPr>
            <p:spPr>
              <a:xfrm>
                <a:off x="5016250" y="6086083"/>
                <a:ext cx="2011500" cy="5541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8" name="Google Shape;2318;p12"/>
              <p:cNvSpPr/>
              <p:nvPr/>
            </p:nvSpPr>
            <p:spPr>
              <a:xfrm>
                <a:off x="5116525" y="6056682"/>
                <a:ext cx="1821600" cy="6156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Incompatible security and governance models</a:t>
                </a: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19" name="Google Shape;2319;p12"/>
          <p:cNvGrpSpPr/>
          <p:nvPr/>
        </p:nvGrpSpPr>
        <p:grpSpPr>
          <a:xfrm>
            <a:off x="1726583" y="4468049"/>
            <a:ext cx="2051415" cy="1845984"/>
            <a:chOff x="1726064" y="4468050"/>
            <a:chExt cx="2050800" cy="1845984"/>
          </a:xfrm>
        </p:grpSpPr>
        <p:sp>
          <p:nvSpPr>
            <p:cNvPr id="2320" name="Google Shape;2320;p12"/>
            <p:cNvSpPr txBox="1"/>
            <p:nvPr/>
          </p:nvSpPr>
          <p:spPr>
            <a:xfrm>
              <a:off x="1948975" y="5944734"/>
              <a:ext cx="1605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  <a:t>Structured tables</a:t>
              </a:r>
              <a:endParaRPr sz="12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2321" name="Google Shape;2321;p12"/>
            <p:cNvGrpSpPr/>
            <p:nvPr/>
          </p:nvGrpSpPr>
          <p:grpSpPr>
            <a:xfrm>
              <a:off x="1726064" y="4468050"/>
              <a:ext cx="2050800" cy="1585619"/>
              <a:chOff x="1726064" y="1304687"/>
              <a:chExt cx="2050800" cy="1585619"/>
            </a:xfrm>
          </p:grpSpPr>
          <p:sp>
            <p:nvSpPr>
              <p:cNvPr id="2322" name="Google Shape;2322;p12"/>
              <p:cNvSpPr/>
              <p:nvPr/>
            </p:nvSpPr>
            <p:spPr>
              <a:xfrm>
                <a:off x="2171864" y="1304687"/>
                <a:ext cx="1159200" cy="1159200"/>
              </a:xfrm>
              <a:prstGeom prst="roundRect">
                <a:avLst>
                  <a:gd name="adj" fmla="val 5738"/>
                </a:avLst>
              </a:prstGeom>
              <a:solidFill>
                <a:srgbClr val="FEFEFE"/>
              </a:solidFill>
              <a:ln>
                <a:noFill/>
              </a:ln>
              <a:effectLst>
                <a:outerShdw blurRad="200025" dist="28575" dir="5280000" algn="bl" rotWithShape="0">
                  <a:srgbClr val="000000">
                    <a:alpha val="8235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3" name="Google Shape;2323;p12"/>
              <p:cNvSpPr txBox="1"/>
              <p:nvPr/>
            </p:nvSpPr>
            <p:spPr>
              <a:xfrm>
                <a:off x="1726064" y="2474806"/>
                <a:ext cx="20508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Data Warehouse</a:t>
                </a:r>
                <a:endParaRPr sz="15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pic>
          <p:nvPicPr>
            <p:cNvPr id="2324" name="Google Shape;2324;p12"/>
            <p:cNvPicPr preferRelativeResize="0"/>
            <p:nvPr/>
          </p:nvPicPr>
          <p:blipFill rotWithShape="1">
            <a:blip r:embed="rId9">
              <a:alphaModFix/>
            </a:blip>
            <a:srcRect l="13410" t="11345" r="15257" b="16092"/>
            <a:stretch/>
          </p:blipFill>
          <p:spPr>
            <a:xfrm>
              <a:off x="2267163" y="4554162"/>
              <a:ext cx="932700" cy="948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5" name="Google Shape;2325;p12"/>
          <p:cNvSpPr txBox="1"/>
          <p:nvPr/>
        </p:nvSpPr>
        <p:spPr>
          <a:xfrm>
            <a:off x="330967" y="1536967"/>
            <a:ext cx="48363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Highly reliable and efficient</a:t>
            </a:r>
            <a:endParaRPr sz="1900" b="0" i="0" u="none" strike="noStrike" cap="none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26" name="Google Shape;2326;p12"/>
          <p:cNvSpPr txBox="1"/>
          <p:nvPr/>
        </p:nvSpPr>
        <p:spPr>
          <a:xfrm>
            <a:off x="6992083" y="1536967"/>
            <a:ext cx="48363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All of the data and very adaptable</a:t>
            </a:r>
            <a:endParaRPr sz="1900" b="0" i="0" u="none" strike="noStrike" cap="none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27" name="Google Shape;2327;p12"/>
          <p:cNvGrpSpPr/>
          <p:nvPr/>
        </p:nvGrpSpPr>
        <p:grpSpPr>
          <a:xfrm>
            <a:off x="7382134" y="1487363"/>
            <a:ext cx="4086256" cy="1272461"/>
            <a:chOff x="5536739" y="1115550"/>
            <a:chExt cx="3064769" cy="954370"/>
          </a:xfrm>
        </p:grpSpPr>
        <p:sp>
          <p:nvSpPr>
            <p:cNvPr id="2328" name="Google Shape;2328;p12"/>
            <p:cNvSpPr/>
            <p:nvPr/>
          </p:nvSpPr>
          <p:spPr>
            <a:xfrm>
              <a:off x="5536739" y="1155520"/>
              <a:ext cx="3041700" cy="914400"/>
            </a:xfrm>
            <a:prstGeom prst="roundRect">
              <a:avLst>
                <a:gd name="adj" fmla="val 0"/>
              </a:avLst>
            </a:prstGeom>
            <a:solidFill>
              <a:srgbClr val="FEFEF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823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29" name="Google Shape;2329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621525" y="1182108"/>
              <a:ext cx="364579" cy="365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0" name="Google Shape;2330;p12"/>
            <p:cNvSpPr txBox="1"/>
            <p:nvPr/>
          </p:nvSpPr>
          <p:spPr>
            <a:xfrm>
              <a:off x="6005631" y="1135499"/>
              <a:ext cx="20343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  <a:t>Data Science</a:t>
              </a:r>
              <a:endParaRPr sz="15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  <a:t>&amp; ML</a:t>
              </a:r>
              <a:endParaRPr sz="15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2331" name="Google Shape;2331;p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235099" y="1208066"/>
              <a:ext cx="356713" cy="356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2" name="Google Shape;2332;p12"/>
            <p:cNvSpPr txBox="1"/>
            <p:nvPr/>
          </p:nvSpPr>
          <p:spPr>
            <a:xfrm>
              <a:off x="7597408" y="1115550"/>
              <a:ext cx="10041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  <a:t>Data</a:t>
              </a:r>
              <a:br>
                <a:rPr lang="en-US"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-US"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  <a:t>Streaming</a:t>
              </a:r>
              <a:endParaRPr sz="15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333" name="Google Shape;2333;p12"/>
          <p:cNvGrpSpPr/>
          <p:nvPr/>
        </p:nvGrpSpPr>
        <p:grpSpPr>
          <a:xfrm>
            <a:off x="4741452" y="2082575"/>
            <a:ext cx="2683105" cy="752100"/>
            <a:chOff x="4740029" y="2082575"/>
            <a:chExt cx="2682300" cy="752100"/>
          </a:xfrm>
        </p:grpSpPr>
        <p:grpSp>
          <p:nvGrpSpPr>
            <p:cNvPr id="2334" name="Google Shape;2334;p12"/>
            <p:cNvGrpSpPr/>
            <p:nvPr/>
          </p:nvGrpSpPr>
          <p:grpSpPr>
            <a:xfrm>
              <a:off x="4740029" y="2118775"/>
              <a:ext cx="2682300" cy="677100"/>
              <a:chOff x="4740029" y="2118775"/>
              <a:chExt cx="2682300" cy="677100"/>
            </a:xfrm>
          </p:grpSpPr>
          <p:cxnSp>
            <p:nvCxnSpPr>
              <p:cNvPr id="2335" name="Google Shape;2335;p12"/>
              <p:cNvCxnSpPr/>
              <p:nvPr/>
            </p:nvCxnSpPr>
            <p:spPr>
              <a:xfrm>
                <a:off x="4740029" y="2455025"/>
                <a:ext cx="2682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dot"/>
                <a:round/>
                <a:headEnd type="oval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17254"/>
                  </a:srgbClr>
                </a:outerShdw>
              </a:effectLst>
            </p:spPr>
          </p:cxnSp>
          <p:sp>
            <p:nvSpPr>
              <p:cNvPr id="2336" name="Google Shape;2336;p12"/>
              <p:cNvSpPr/>
              <p:nvPr/>
            </p:nvSpPr>
            <p:spPr>
              <a:xfrm>
                <a:off x="5087675" y="2118775"/>
                <a:ext cx="2011500" cy="6771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37" name="Google Shape;2337;p12"/>
            <p:cNvSpPr/>
            <p:nvPr/>
          </p:nvSpPr>
          <p:spPr>
            <a:xfrm>
              <a:off x="5182475" y="2082575"/>
              <a:ext cx="1821600" cy="75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Incomplete </a:t>
              </a:r>
              <a:endParaRPr sz="15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support for </a:t>
              </a:r>
              <a:br>
                <a:rPr lang="en-US" sz="1500" b="1" i="0" u="none" strike="noStrike" cap="none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-US" sz="1500" b="1" i="0" u="none" strike="noStrike" cap="none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use cases</a:t>
              </a:r>
              <a:endParaRPr sz="15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338" name="Google Shape;2338;p12"/>
          <p:cNvGrpSpPr/>
          <p:nvPr/>
        </p:nvGrpSpPr>
        <p:grpSpPr>
          <a:xfrm>
            <a:off x="7493508" y="2135221"/>
            <a:ext cx="4110884" cy="646384"/>
            <a:chOff x="5620272" y="1601456"/>
            <a:chExt cx="3083240" cy="484800"/>
          </a:xfrm>
        </p:grpSpPr>
        <p:pic>
          <p:nvPicPr>
            <p:cNvPr id="2339" name="Google Shape;2339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20272" y="1643410"/>
              <a:ext cx="366210" cy="365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0" name="Google Shape;2340;p12"/>
            <p:cNvSpPr txBox="1"/>
            <p:nvPr/>
          </p:nvSpPr>
          <p:spPr>
            <a:xfrm>
              <a:off x="5991005" y="1601456"/>
              <a:ext cx="11022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Business </a:t>
              </a:r>
              <a:br>
                <a:rPr lang="en-US" sz="1500" b="1" i="0" u="none" strike="noStrike" cap="none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-US" sz="1500" b="1" i="0" u="none" strike="noStrike" cap="none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Intelligence</a:t>
              </a:r>
              <a:endParaRPr sz="1500" b="1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2341" name="Google Shape;2341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35091" y="1628677"/>
              <a:ext cx="366210" cy="365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2" name="Google Shape;2342;p12"/>
            <p:cNvSpPr txBox="1"/>
            <p:nvPr/>
          </p:nvSpPr>
          <p:spPr>
            <a:xfrm>
              <a:off x="7601312" y="1601456"/>
              <a:ext cx="11022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SQL</a:t>
              </a:r>
              <a:endParaRPr sz="1500" b="1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Analytics</a:t>
              </a:r>
              <a:endParaRPr sz="1500" b="1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343" name="Google Shape;2343;p12"/>
          <p:cNvSpPr txBox="1"/>
          <p:nvPr/>
        </p:nvSpPr>
        <p:spPr>
          <a:xfrm>
            <a:off x="8521232" y="3378367"/>
            <a:ext cx="2572500" cy="5541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Governance and Security</a:t>
            </a:r>
            <a:endParaRPr sz="1200" b="1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Files and Blobs 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and Table ACLs</a:t>
            </a:r>
            <a:endParaRPr sz="1200" b="0" i="0" u="none" strike="noStrike" cap="none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44" name="Google Shape;2344;p12"/>
          <p:cNvGrpSpPr/>
          <p:nvPr/>
        </p:nvGrpSpPr>
        <p:grpSpPr>
          <a:xfrm>
            <a:off x="7655541" y="4467937"/>
            <a:ext cx="3508712" cy="1845538"/>
            <a:chOff x="5741800" y="3351037"/>
            <a:chExt cx="2631600" cy="1384188"/>
          </a:xfrm>
        </p:grpSpPr>
        <p:grpSp>
          <p:nvGrpSpPr>
            <p:cNvPr id="2345" name="Google Shape;2345;p12"/>
            <p:cNvGrpSpPr/>
            <p:nvPr/>
          </p:nvGrpSpPr>
          <p:grpSpPr>
            <a:xfrm>
              <a:off x="6622754" y="3351037"/>
              <a:ext cx="869700" cy="869400"/>
              <a:chOff x="6622754" y="3351037"/>
              <a:chExt cx="869700" cy="869400"/>
            </a:xfrm>
          </p:grpSpPr>
          <p:sp>
            <p:nvSpPr>
              <p:cNvPr id="2346" name="Google Shape;2346;p12"/>
              <p:cNvSpPr/>
              <p:nvPr/>
            </p:nvSpPr>
            <p:spPr>
              <a:xfrm>
                <a:off x="6622754" y="3351037"/>
                <a:ext cx="869700" cy="869400"/>
              </a:xfrm>
              <a:prstGeom prst="roundRect">
                <a:avLst>
                  <a:gd name="adj" fmla="val 5470"/>
                </a:avLst>
              </a:prstGeom>
              <a:solidFill>
                <a:srgbClr val="FEFEFE"/>
              </a:solidFill>
              <a:ln>
                <a:noFill/>
              </a:ln>
              <a:effectLst>
                <a:outerShdw blurRad="200025" dist="28575" dir="5280000" algn="bl" rotWithShape="0">
                  <a:srgbClr val="000000">
                    <a:alpha val="8235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347" name="Google Shape;2347;p12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6634879" y="3429217"/>
                <a:ext cx="845690" cy="7132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48" name="Google Shape;2348;p12"/>
            <p:cNvSpPr txBox="1"/>
            <p:nvPr/>
          </p:nvSpPr>
          <p:spPr>
            <a:xfrm>
              <a:off x="5741800" y="4458325"/>
              <a:ext cx="26316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Structured tables</a:t>
              </a:r>
              <a:r>
                <a:rPr lang="en-US" sz="12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  <a:t> and unstructured files</a:t>
              </a:r>
              <a:endParaRPr sz="12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349" name="Google Shape;2349;p12"/>
          <p:cNvSpPr txBox="1">
            <a:spLocks noGrp="1"/>
          </p:cNvSpPr>
          <p:nvPr>
            <p:ph type="title"/>
          </p:nvPr>
        </p:nvSpPr>
        <p:spPr>
          <a:xfrm>
            <a:off x="749433" y="535600"/>
            <a:ext cx="109197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3500"/>
              <a:t>There is no need to have two disparate platforms</a:t>
            </a:r>
            <a:endParaRPr sz="35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900"/>
                                        <p:tgtEl>
                                          <p:spTgt spid="2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2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2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13"/>
          <p:cNvSpPr txBox="1"/>
          <p:nvPr/>
        </p:nvSpPr>
        <p:spPr>
          <a:xfrm>
            <a:off x="5609955" y="5638167"/>
            <a:ext cx="1469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Lake</a:t>
            </a:r>
            <a:endParaRPr sz="15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355" name="Google Shape;2355;p13"/>
          <p:cNvCxnSpPr/>
          <p:nvPr/>
        </p:nvCxnSpPr>
        <p:spPr>
          <a:xfrm rot="10800000">
            <a:off x="6344536" y="2836375"/>
            <a:ext cx="0" cy="15552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56" name="Google Shape;2356;p13"/>
          <p:cNvSpPr/>
          <p:nvPr/>
        </p:nvSpPr>
        <p:spPr>
          <a:xfrm>
            <a:off x="4316725" y="1540693"/>
            <a:ext cx="4055400" cy="1219200"/>
          </a:xfrm>
          <a:prstGeom prst="roundRect">
            <a:avLst>
              <a:gd name="adj" fmla="val 0"/>
            </a:avLst>
          </a:prstGeom>
          <a:solidFill>
            <a:srgbClr val="FEFEFE"/>
          </a:solidFill>
          <a:ln>
            <a:noFill/>
          </a:ln>
          <a:effectLst>
            <a:outerShdw blurRad="57150" dist="19050" dir="5400000" algn="bl" rotWithShape="0">
              <a:srgbClr val="000000">
                <a:alpha val="784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7" name="Google Shape;235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9772" y="1576144"/>
            <a:ext cx="485985" cy="486830"/>
          </a:xfrm>
          <a:prstGeom prst="rect">
            <a:avLst/>
          </a:prstGeom>
          <a:noFill/>
          <a:ln>
            <a:noFill/>
          </a:ln>
        </p:spPr>
      </p:pic>
      <p:sp>
        <p:nvSpPr>
          <p:cNvPr id="2358" name="Google Shape;2358;p13"/>
          <p:cNvSpPr txBox="1"/>
          <p:nvPr/>
        </p:nvSpPr>
        <p:spPr>
          <a:xfrm>
            <a:off x="4941915" y="1513999"/>
            <a:ext cx="271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Data Science</a:t>
            </a:r>
            <a:endParaRPr sz="1500" b="1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&amp; ML</a:t>
            </a:r>
            <a:endParaRPr sz="1500" b="1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59" name="Google Shape;235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81205" y="1610755"/>
            <a:ext cx="475499" cy="475371"/>
          </a:xfrm>
          <a:prstGeom prst="rect">
            <a:avLst/>
          </a:prstGeom>
          <a:noFill/>
          <a:ln>
            <a:noFill/>
          </a:ln>
        </p:spPr>
      </p:pic>
      <p:sp>
        <p:nvSpPr>
          <p:cNvPr id="2360" name="Google Shape;2360;p13"/>
          <p:cNvSpPr txBox="1"/>
          <p:nvPr/>
        </p:nvSpPr>
        <p:spPr>
          <a:xfrm>
            <a:off x="7064273" y="1487400"/>
            <a:ext cx="1254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Data</a:t>
            </a:r>
            <a:br>
              <a:rPr lang="en-US" sz="15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 sz="15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Streaming</a:t>
            </a:r>
            <a:endParaRPr sz="1500" b="1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61" name="Google Shape;2361;p13"/>
          <p:cNvGrpSpPr/>
          <p:nvPr/>
        </p:nvGrpSpPr>
        <p:grpSpPr>
          <a:xfrm>
            <a:off x="4317138" y="3345011"/>
            <a:ext cx="4055716" cy="615600"/>
            <a:chOff x="7380517" y="4278461"/>
            <a:chExt cx="4054500" cy="615600"/>
          </a:xfrm>
        </p:grpSpPr>
        <p:sp>
          <p:nvSpPr>
            <p:cNvPr id="2362" name="Google Shape;2362;p13"/>
            <p:cNvSpPr/>
            <p:nvPr/>
          </p:nvSpPr>
          <p:spPr>
            <a:xfrm>
              <a:off x="7380517" y="4278461"/>
              <a:ext cx="4054500" cy="615600"/>
            </a:xfrm>
            <a:prstGeom prst="roundRect">
              <a:avLst>
                <a:gd name="adj" fmla="val 0"/>
              </a:avLst>
            </a:prstGeom>
            <a:solidFill>
              <a:srgbClr val="FEFEF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784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63" name="Google Shape;2363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57027" y="4348112"/>
              <a:ext cx="478701" cy="4796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4" name="Google Shape;2364;p13"/>
          <p:cNvGrpSpPr/>
          <p:nvPr/>
        </p:nvGrpSpPr>
        <p:grpSpPr>
          <a:xfrm>
            <a:off x="4427914" y="2135213"/>
            <a:ext cx="3895676" cy="646392"/>
            <a:chOff x="5620272" y="1601450"/>
            <a:chExt cx="2921830" cy="484806"/>
          </a:xfrm>
        </p:grpSpPr>
        <p:pic>
          <p:nvPicPr>
            <p:cNvPr id="2365" name="Google Shape;2365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620272" y="1643410"/>
              <a:ext cx="366210" cy="365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6" name="Google Shape;2366;p13"/>
            <p:cNvSpPr txBox="1"/>
            <p:nvPr/>
          </p:nvSpPr>
          <p:spPr>
            <a:xfrm>
              <a:off x="5991005" y="1601456"/>
              <a:ext cx="11022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  <a:t>Business </a:t>
              </a:r>
              <a:br>
                <a:rPr lang="en-US"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-US"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  <a:t>Intelligence</a:t>
              </a:r>
              <a:endParaRPr sz="15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2367" name="Google Shape;2367;p1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235091" y="1628677"/>
              <a:ext cx="366210" cy="365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8" name="Google Shape;2368;p13"/>
            <p:cNvSpPr txBox="1"/>
            <p:nvPr/>
          </p:nvSpPr>
          <p:spPr>
            <a:xfrm>
              <a:off x="7601302" y="1601450"/>
              <a:ext cx="9408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  <a:t>SQL</a:t>
              </a:r>
              <a:endParaRPr sz="15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  <a:t>Analytics</a:t>
              </a:r>
              <a:endParaRPr sz="15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369" name="Google Shape;2369;p13"/>
          <p:cNvSpPr txBox="1"/>
          <p:nvPr/>
        </p:nvSpPr>
        <p:spPr>
          <a:xfrm>
            <a:off x="5455639" y="3378367"/>
            <a:ext cx="2572500" cy="5541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Governance and Security</a:t>
            </a:r>
            <a:endParaRPr sz="1200" b="1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Files and Blobs and Table ACLs</a:t>
            </a:r>
            <a:endParaRPr sz="1200" b="0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70" name="Google Shape;2370;p13"/>
          <p:cNvGrpSpPr/>
          <p:nvPr/>
        </p:nvGrpSpPr>
        <p:grpSpPr>
          <a:xfrm>
            <a:off x="5764525" y="4467938"/>
            <a:ext cx="1159571" cy="1159171"/>
            <a:chOff x="6622754" y="3351037"/>
            <a:chExt cx="869700" cy="869400"/>
          </a:xfrm>
        </p:grpSpPr>
        <p:sp>
          <p:nvSpPr>
            <p:cNvPr id="2371" name="Google Shape;2371;p13"/>
            <p:cNvSpPr/>
            <p:nvPr/>
          </p:nvSpPr>
          <p:spPr>
            <a:xfrm>
              <a:off x="6622754" y="3351037"/>
              <a:ext cx="869700" cy="869400"/>
            </a:xfrm>
            <a:prstGeom prst="roundRect">
              <a:avLst>
                <a:gd name="adj" fmla="val 5470"/>
              </a:avLst>
            </a:prstGeom>
            <a:solidFill>
              <a:srgbClr val="FEFEFE"/>
            </a:solidFill>
            <a:ln>
              <a:noFill/>
            </a:ln>
            <a:effectLst>
              <a:outerShdw blurRad="200025" dist="28575" dir="5280000" algn="bl" rotWithShape="0">
                <a:srgbClr val="000000">
                  <a:alpha val="784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72" name="Google Shape;2372;p1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634879" y="3429217"/>
              <a:ext cx="845690" cy="7132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3" name="Google Shape;2373;p13"/>
          <p:cNvSpPr txBox="1"/>
          <p:nvPr/>
        </p:nvSpPr>
        <p:spPr>
          <a:xfrm>
            <a:off x="4590139" y="5944433"/>
            <a:ext cx="3508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Structured tables and unstructured files</a:t>
            </a:r>
            <a:endParaRPr sz="1200" b="0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4" name="Google Shape;2374;p13"/>
          <p:cNvSpPr txBox="1"/>
          <p:nvPr/>
        </p:nvSpPr>
        <p:spPr>
          <a:xfrm>
            <a:off x="219767" y="1739900"/>
            <a:ext cx="37731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All ML, SQL, BI, </a:t>
            </a:r>
            <a:endParaRPr sz="1600" b="0" i="0" u="none" strike="noStrike" cap="none">
              <a:solidFill>
                <a:schemeClr val="accent5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and Streaming use cases</a:t>
            </a:r>
            <a:endParaRPr sz="16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5" name="Google Shape;2375;p13"/>
          <p:cNvSpPr txBox="1"/>
          <p:nvPr/>
        </p:nvSpPr>
        <p:spPr>
          <a:xfrm>
            <a:off x="219900" y="3170067"/>
            <a:ext cx="37731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One </a:t>
            </a:r>
            <a:r>
              <a:rPr lang="en-US" sz="1600" b="1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security</a:t>
            </a:r>
            <a:r>
              <a:rPr lang="en-US" sz="1600" b="0" i="0" u="none" strike="noStrike" cap="none">
                <a:solidFill>
                  <a:schemeClr val="accent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and </a:t>
            </a:r>
            <a:r>
              <a:rPr lang="en-US" sz="1600" b="1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governance</a:t>
            </a:r>
            <a:r>
              <a:rPr lang="en-US" sz="1600" b="0" i="0" u="none" strike="noStrike" cap="none">
                <a:solidFill>
                  <a:schemeClr val="accent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</a:t>
            </a:r>
            <a:br>
              <a:rPr lang="en-US" sz="1600" b="0" i="0" u="none" strike="noStrike" cap="none">
                <a:solidFill>
                  <a:schemeClr val="accent5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1600" b="0" i="0" u="none" strike="noStrike" cap="none">
                <a:solidFill>
                  <a:schemeClr val="accent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approach for all data assets </a:t>
            </a:r>
            <a:br>
              <a:rPr lang="en-US" sz="1600" b="0" i="0" u="none" strike="noStrike" cap="none">
                <a:solidFill>
                  <a:schemeClr val="accent5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1600" b="0" i="0" u="none" strike="noStrike" cap="none">
                <a:solidFill>
                  <a:schemeClr val="accent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on all clouds</a:t>
            </a:r>
            <a:endParaRPr sz="1600" b="0" i="0" u="none" strike="noStrike" cap="none">
              <a:solidFill>
                <a:schemeClr val="accent5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376" name="Google Shape;2376;p13"/>
          <p:cNvSpPr txBox="1"/>
          <p:nvPr/>
        </p:nvSpPr>
        <p:spPr>
          <a:xfrm>
            <a:off x="219767" y="4637233"/>
            <a:ext cx="37731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 </a:t>
            </a:r>
            <a:r>
              <a:rPr lang="en-US" sz="1600" b="1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reliable</a:t>
            </a:r>
            <a:r>
              <a:rPr lang="en-US" sz="1600" b="0" i="0" u="none" strike="noStrike" cap="none">
                <a:solidFill>
                  <a:schemeClr val="accent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</a:t>
            </a:r>
            <a:endParaRPr sz="1600" b="0" i="0" u="none" strike="noStrike" cap="none">
              <a:solidFill>
                <a:schemeClr val="accent5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 platform </a:t>
            </a:r>
            <a:br>
              <a:rPr lang="en-US" sz="1600" b="0" i="0" u="none" strike="noStrike" cap="none">
                <a:solidFill>
                  <a:schemeClr val="accent5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1600" b="0" i="0" u="none" strike="noStrike" cap="none">
                <a:solidFill>
                  <a:schemeClr val="accent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to </a:t>
            </a:r>
            <a:r>
              <a:rPr lang="en-US" sz="1600" b="1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efficiently</a:t>
            </a:r>
            <a:r>
              <a:rPr lang="en-US" sz="1600" b="0" i="0" u="none" strike="noStrike" cap="none">
                <a:solidFill>
                  <a:schemeClr val="accent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handle all data types</a:t>
            </a:r>
            <a:endParaRPr sz="1600" b="0" i="0" u="none" strike="noStrike" cap="none">
              <a:solidFill>
                <a:schemeClr val="accent5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377" name="Google Shape;2377;p13"/>
          <p:cNvSpPr txBox="1"/>
          <p:nvPr/>
        </p:nvSpPr>
        <p:spPr>
          <a:xfrm>
            <a:off x="8696100" y="1119200"/>
            <a:ext cx="30825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Technologies</a:t>
            </a:r>
            <a:endParaRPr sz="19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78" name="Google Shape;2378;p13"/>
          <p:cNvGrpSpPr/>
          <p:nvPr/>
        </p:nvGrpSpPr>
        <p:grpSpPr>
          <a:xfrm>
            <a:off x="8695896" y="1787055"/>
            <a:ext cx="3082143" cy="820779"/>
            <a:chOff x="6522085" y="1340325"/>
            <a:chExt cx="2311665" cy="615600"/>
          </a:xfrm>
        </p:grpSpPr>
        <p:sp>
          <p:nvSpPr>
            <p:cNvPr id="2379" name="Google Shape;2379;p13"/>
            <p:cNvSpPr/>
            <p:nvPr/>
          </p:nvSpPr>
          <p:spPr>
            <a:xfrm>
              <a:off x="6618850" y="1340325"/>
              <a:ext cx="2214900" cy="6156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Data Applications</a:t>
              </a:r>
              <a:endParaRPr sz="19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80" name="Google Shape;2380;p13"/>
            <p:cNvSpPr/>
            <p:nvPr/>
          </p:nvSpPr>
          <p:spPr>
            <a:xfrm rot="-2700000">
              <a:off x="6558902" y="1518149"/>
              <a:ext cx="177767" cy="177767"/>
            </a:xfrm>
            <a:prstGeom prst="roundRect">
              <a:avLst>
                <a:gd name="adj" fmla="val 762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381" name="Google Shape;2381;p13"/>
          <p:cNvGrpSpPr/>
          <p:nvPr/>
        </p:nvGrpSpPr>
        <p:grpSpPr>
          <a:xfrm>
            <a:off x="8695896" y="3278582"/>
            <a:ext cx="3082143" cy="767981"/>
            <a:chOff x="6522085" y="2543400"/>
            <a:chExt cx="2311665" cy="576000"/>
          </a:xfrm>
        </p:grpSpPr>
        <p:sp>
          <p:nvSpPr>
            <p:cNvPr id="2382" name="Google Shape;2382;p13"/>
            <p:cNvSpPr/>
            <p:nvPr/>
          </p:nvSpPr>
          <p:spPr>
            <a:xfrm>
              <a:off x="6618850" y="2543400"/>
              <a:ext cx="2214900" cy="576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Unity Catalog</a:t>
              </a:r>
              <a:endParaRPr sz="19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300" b="0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Fine-grained governance </a:t>
              </a:r>
              <a:br>
                <a:rPr lang="en-US" sz="1300" b="0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-US" sz="1300" b="0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for data and AI</a:t>
              </a:r>
              <a:endParaRPr sz="13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83" name="Google Shape;2383;p13"/>
            <p:cNvSpPr/>
            <p:nvPr/>
          </p:nvSpPr>
          <p:spPr>
            <a:xfrm rot="-2700000">
              <a:off x="6558902" y="2742506"/>
              <a:ext cx="177767" cy="177767"/>
            </a:xfrm>
            <a:prstGeom prst="roundRect">
              <a:avLst>
                <a:gd name="adj" fmla="val 762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384" name="Google Shape;2384;p13"/>
          <p:cNvGrpSpPr/>
          <p:nvPr/>
        </p:nvGrpSpPr>
        <p:grpSpPr>
          <a:xfrm>
            <a:off x="8695896" y="4661306"/>
            <a:ext cx="3082143" cy="772381"/>
            <a:chOff x="6522085" y="3589519"/>
            <a:chExt cx="2311665" cy="579300"/>
          </a:xfrm>
        </p:grpSpPr>
        <p:sp>
          <p:nvSpPr>
            <p:cNvPr id="2385" name="Google Shape;2385;p13"/>
            <p:cNvSpPr/>
            <p:nvPr/>
          </p:nvSpPr>
          <p:spPr>
            <a:xfrm>
              <a:off x="6618850" y="3589519"/>
              <a:ext cx="2214900" cy="579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Delta Lake</a:t>
              </a:r>
              <a:br>
                <a:rPr lang="en-US" sz="1900" b="0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-US" sz="1300" b="0" i="0" u="none" strike="noStrike" cap="non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Data reliability and performance</a:t>
              </a:r>
              <a:endParaRPr sz="19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86" name="Google Shape;2386;p13"/>
            <p:cNvSpPr/>
            <p:nvPr/>
          </p:nvSpPr>
          <p:spPr>
            <a:xfrm rot="-2700000">
              <a:off x="6558902" y="3790292"/>
              <a:ext cx="177767" cy="177767"/>
            </a:xfrm>
            <a:prstGeom prst="roundRect">
              <a:avLst>
                <a:gd name="adj" fmla="val 762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387" name="Google Shape;2387;p13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This is the lakehouse paradigm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14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393" name="Google Shape;2393;p14"/>
          <p:cNvSpPr txBox="1"/>
          <p:nvPr/>
        </p:nvSpPr>
        <p:spPr>
          <a:xfrm>
            <a:off x="6547320" y="2419146"/>
            <a:ext cx="45732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100" b="1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Simple</a:t>
            </a:r>
            <a:endParaRPr sz="2100" b="1" i="0" u="none" strike="noStrike" cap="none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Unify your data warehousing and AI </a:t>
            </a:r>
            <a:endParaRPr sz="19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 cases on a single platform </a:t>
            </a:r>
            <a:endParaRPr sz="19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94" name="Google Shape;2394;p14"/>
          <p:cNvSpPr txBox="1"/>
          <p:nvPr/>
        </p:nvSpPr>
        <p:spPr>
          <a:xfrm>
            <a:off x="6547313" y="4010025"/>
            <a:ext cx="50349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100" b="1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Multicloud / cloud-native</a:t>
            </a:r>
            <a:endParaRPr sz="2100" b="1" i="0" u="none" strike="noStrike" cap="none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One consistent data platform across clouds</a:t>
            </a:r>
            <a:endParaRPr sz="19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95" name="Google Shape;2395;p14"/>
          <p:cNvSpPr txBox="1"/>
          <p:nvPr/>
        </p:nvSpPr>
        <p:spPr>
          <a:xfrm>
            <a:off x="6547320" y="5264601"/>
            <a:ext cx="54693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100" b="1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Open</a:t>
            </a:r>
            <a:endParaRPr sz="2100" b="1" i="0" u="none" strike="noStrike" cap="none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Built on open source and open standards</a:t>
            </a:r>
            <a:endParaRPr sz="19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96" name="Google Shape;2396;p14"/>
          <p:cNvSpPr txBox="1">
            <a:spLocks noGrp="1"/>
          </p:cNvSpPr>
          <p:nvPr>
            <p:ph type="title" idx="4294967295"/>
          </p:nvPr>
        </p:nvSpPr>
        <p:spPr>
          <a:xfrm>
            <a:off x="6547320" y="983871"/>
            <a:ext cx="56400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</a:pPr>
            <a:r>
              <a:rPr lang="en-US" sz="3500"/>
              <a:t>Databricks</a:t>
            </a:r>
            <a:br>
              <a:rPr lang="en-US" sz="3500"/>
            </a:br>
            <a:r>
              <a:rPr lang="en-US" sz="3500"/>
              <a:t>Lakehouse Platform</a:t>
            </a:r>
            <a:endParaRPr sz="3500"/>
          </a:p>
        </p:txBody>
      </p:sp>
      <p:grpSp>
        <p:nvGrpSpPr>
          <p:cNvPr id="2397" name="Google Shape;2397;p14"/>
          <p:cNvGrpSpPr/>
          <p:nvPr/>
        </p:nvGrpSpPr>
        <p:grpSpPr>
          <a:xfrm>
            <a:off x="379286" y="418027"/>
            <a:ext cx="5716714" cy="5715000"/>
            <a:chOff x="337350" y="495300"/>
            <a:chExt cx="5715000" cy="5715000"/>
          </a:xfrm>
        </p:grpSpPr>
        <p:pic>
          <p:nvPicPr>
            <p:cNvPr id="2398" name="Google Shape;2398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7350" y="495300"/>
              <a:ext cx="5715000" cy="5715000"/>
            </a:xfrm>
            <a:prstGeom prst="rect">
              <a:avLst/>
            </a:prstGeom>
            <a:noFill/>
            <a:ln>
              <a:noFill/>
            </a:ln>
            <a:effectLst>
              <a:outerShdw blurRad="71438" dist="38100" dir="5400000" algn="bl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2399" name="Google Shape;2399;p14"/>
            <p:cNvSpPr txBox="1"/>
            <p:nvPr/>
          </p:nvSpPr>
          <p:spPr>
            <a:xfrm>
              <a:off x="1085550" y="1780967"/>
              <a:ext cx="4218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Lakehouse Platform</a:t>
              </a:r>
              <a:endParaRPr sz="2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2400" name="Google Shape;2400;p14"/>
            <p:cNvGrpSpPr/>
            <p:nvPr/>
          </p:nvGrpSpPr>
          <p:grpSpPr>
            <a:xfrm>
              <a:off x="889396" y="2387742"/>
              <a:ext cx="4610878" cy="661792"/>
              <a:chOff x="872366" y="2590618"/>
              <a:chExt cx="4610878" cy="497700"/>
            </a:xfrm>
          </p:grpSpPr>
          <p:sp>
            <p:nvSpPr>
              <p:cNvPr id="2401" name="Google Shape;2401;p14"/>
              <p:cNvSpPr/>
              <p:nvPr/>
            </p:nvSpPr>
            <p:spPr>
              <a:xfrm>
                <a:off x="872366" y="2590618"/>
                <a:ext cx="1128000" cy="497700"/>
              </a:xfrm>
              <a:prstGeom prst="rect">
                <a:avLst/>
              </a:prstGeom>
              <a:solidFill>
                <a:srgbClr val="00875C"/>
              </a:solidFill>
              <a:ln>
                <a:noFill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Data</a:t>
                </a:r>
                <a:endParaRPr sz="11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Warehousing</a:t>
                </a:r>
                <a:endParaRPr sz="11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2402" name="Google Shape;2402;p14"/>
              <p:cNvSpPr/>
              <p:nvPr/>
            </p:nvSpPr>
            <p:spPr>
              <a:xfrm>
                <a:off x="2033325" y="2590618"/>
                <a:ext cx="1128000" cy="497700"/>
              </a:xfrm>
              <a:prstGeom prst="rect">
                <a:avLst/>
              </a:prstGeom>
              <a:solidFill>
                <a:srgbClr val="00875C"/>
              </a:solidFill>
              <a:ln>
                <a:noFill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Data Engineering</a:t>
                </a:r>
                <a:endParaRPr sz="11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2403" name="Google Shape;2403;p14"/>
              <p:cNvSpPr/>
              <p:nvPr/>
            </p:nvSpPr>
            <p:spPr>
              <a:xfrm>
                <a:off x="4355244" y="2590618"/>
                <a:ext cx="1128000" cy="497700"/>
              </a:xfrm>
              <a:prstGeom prst="rect">
                <a:avLst/>
              </a:prstGeom>
              <a:solidFill>
                <a:srgbClr val="00875C"/>
              </a:solidFill>
              <a:ln>
                <a:noFill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Data Science</a:t>
                </a:r>
                <a:endParaRPr sz="11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and ML</a:t>
                </a:r>
                <a:endParaRPr sz="11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2404" name="Google Shape;2404;p14"/>
              <p:cNvSpPr/>
              <p:nvPr/>
            </p:nvSpPr>
            <p:spPr>
              <a:xfrm>
                <a:off x="3194284" y="2590618"/>
                <a:ext cx="1128000" cy="497700"/>
              </a:xfrm>
              <a:prstGeom prst="rect">
                <a:avLst/>
              </a:prstGeom>
              <a:solidFill>
                <a:srgbClr val="00875C"/>
              </a:solidFill>
              <a:ln>
                <a:noFill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Data Streaming</a:t>
                </a:r>
                <a:endParaRPr sz="11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grpSp>
          <p:nvGrpSpPr>
            <p:cNvPr id="2405" name="Google Shape;2405;p14"/>
            <p:cNvGrpSpPr/>
            <p:nvPr/>
          </p:nvGrpSpPr>
          <p:grpSpPr>
            <a:xfrm>
              <a:off x="1004100" y="5120337"/>
              <a:ext cx="4381500" cy="750005"/>
              <a:chOff x="1004100" y="5181600"/>
              <a:chExt cx="4381500" cy="750005"/>
            </a:xfrm>
          </p:grpSpPr>
          <p:pic>
            <p:nvPicPr>
              <p:cNvPr id="2408" name="Google Shape;2408;p14" descr="A picture containing drawing, food&#10;&#10;Description automatically generated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58137" y="5743194"/>
                <a:ext cx="1317177" cy="188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10" name="Google Shape;2410;p14"/>
              <p:cNvSpPr txBox="1"/>
              <p:nvPr/>
            </p:nvSpPr>
            <p:spPr>
              <a:xfrm>
                <a:off x="1004100" y="5380200"/>
                <a:ext cx="43815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DM Sans Medium"/>
                    <a:ea typeface="DM Sans Medium"/>
                    <a:cs typeface="DM Sans Medium"/>
                    <a:sym typeface="DM Sans Medium"/>
                  </a:rPr>
                  <a:t>All structured and unstructured data</a:t>
                </a:r>
                <a:endParaRPr sz="1200" b="0" i="0" u="none" strike="noStrike" cap="none">
                  <a:solidFill>
                    <a:schemeClr val="dk1"/>
                  </a:solidFill>
                  <a:latin typeface="DM Sans Medium"/>
                  <a:ea typeface="DM Sans Medium"/>
                  <a:cs typeface="DM Sans Medium"/>
                  <a:sym typeface="DM Sans Medium"/>
                </a:endParaRPr>
              </a:p>
            </p:txBody>
          </p:sp>
          <p:sp>
            <p:nvSpPr>
              <p:cNvPr id="2411" name="Google Shape;2411;p14"/>
              <p:cNvSpPr txBox="1"/>
              <p:nvPr/>
            </p:nvSpPr>
            <p:spPr>
              <a:xfrm>
                <a:off x="1004100" y="5181600"/>
                <a:ext cx="4381500" cy="2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Cloud Data Lake</a:t>
                </a:r>
                <a:endParaRPr sz="1400" b="1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2412" name="Google Shape;2412;p14"/>
            <p:cNvSpPr txBox="1"/>
            <p:nvPr/>
          </p:nvSpPr>
          <p:spPr>
            <a:xfrm>
              <a:off x="903300" y="3564950"/>
              <a:ext cx="4583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EEEDE9"/>
                  </a:solidFill>
                  <a:latin typeface="DM Sans"/>
                  <a:ea typeface="DM Sans"/>
                  <a:cs typeface="DM Sans"/>
                  <a:sym typeface="DM Sans"/>
                </a:rPr>
                <a:t>Unity Catalog</a:t>
              </a:r>
              <a:br>
                <a:rPr lang="en-US" sz="1400" b="1" i="0" u="none" strike="noStrike" cap="none">
                  <a:solidFill>
                    <a:srgbClr val="EEEDE9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-US" sz="1200" b="0" i="0" u="none" strike="noStrike" cap="none">
                  <a:solidFill>
                    <a:srgbClr val="EEEDE9"/>
                  </a:solidFill>
                  <a:latin typeface="DM Sans"/>
                  <a:ea typeface="DM Sans"/>
                  <a:cs typeface="DM Sans"/>
                  <a:sym typeface="DM Sans"/>
                </a:rPr>
                <a:t>Fine-grained governance for data and AI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14"/>
            <p:cNvSpPr txBox="1"/>
            <p:nvPr/>
          </p:nvSpPr>
          <p:spPr>
            <a:xfrm>
              <a:off x="908850" y="4324430"/>
              <a:ext cx="4572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EEEDE9"/>
                  </a:solidFill>
                  <a:latin typeface="DM Sans"/>
                  <a:ea typeface="DM Sans"/>
                  <a:cs typeface="DM Sans"/>
                  <a:sym typeface="DM Sans"/>
                </a:rPr>
                <a:t>Delta Lake</a:t>
              </a:r>
              <a:endParaRPr sz="1400" b="1" i="0" u="none" strike="noStrike" cap="none">
                <a:solidFill>
                  <a:srgbClr val="EEEDE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EEEDE9"/>
                  </a:solidFill>
                  <a:latin typeface="DM Sans"/>
                  <a:ea typeface="DM Sans"/>
                  <a:cs typeface="DM Sans"/>
                  <a:sym typeface="DM Sans"/>
                </a:rPr>
                <a:t>Data reliability and performance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14" name="Google Shape;2414;p14"/>
            <p:cNvPicPr preferRelativeResize="0"/>
            <p:nvPr/>
          </p:nvPicPr>
          <p:blipFill rotWithShape="1">
            <a:blip r:embed="rId5">
              <a:alphaModFix/>
            </a:blip>
            <a:srcRect r="85323"/>
            <a:stretch/>
          </p:blipFill>
          <p:spPr>
            <a:xfrm>
              <a:off x="2864575" y="799200"/>
              <a:ext cx="660531" cy="70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5" name="Google Shape;2415;p14"/>
            <p:cNvPicPr preferRelativeResize="0"/>
            <p:nvPr/>
          </p:nvPicPr>
          <p:blipFill rotWithShape="1">
            <a:blip r:embed="rId5">
              <a:alphaModFix/>
            </a:blip>
            <a:srcRect l="18864"/>
            <a:stretch/>
          </p:blipFill>
          <p:spPr>
            <a:xfrm>
              <a:off x="2507163" y="1563500"/>
              <a:ext cx="1375375" cy="26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17"/>
          <p:cNvSpPr/>
          <p:nvPr/>
        </p:nvSpPr>
        <p:spPr>
          <a:xfrm rot="-5400000">
            <a:off x="7081675" y="551200"/>
            <a:ext cx="4025700" cy="6194700"/>
          </a:xfrm>
          <a:prstGeom prst="round2SameRect">
            <a:avLst>
              <a:gd name="adj1" fmla="val 4274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2" name="Google Shape;2422;p17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Data engineering workloads on Databricks</a:t>
            </a:r>
            <a:endParaRPr/>
          </a:p>
        </p:txBody>
      </p:sp>
      <p:sp>
        <p:nvSpPr>
          <p:cNvPr id="2423" name="Google Shape;2423;p17"/>
          <p:cNvSpPr txBox="1">
            <a:spLocks noGrp="1"/>
          </p:cNvSpPr>
          <p:nvPr>
            <p:ph type="body" idx="1"/>
          </p:nvPr>
        </p:nvSpPr>
        <p:spPr>
          <a:xfrm>
            <a:off x="762000" y="1540900"/>
            <a:ext cx="4792200" cy="45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Data orchestration through Databricks Workflows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Delta Live Tables manage your full data pipelines 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Simplifies data engineering with a curated data lake approach through Delta Lake</a:t>
            </a:r>
            <a:endParaRPr/>
          </a:p>
        </p:txBody>
      </p:sp>
      <p:pic>
        <p:nvPicPr>
          <p:cNvPr id="2424" name="Google Shape;242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4000" y="1744312"/>
            <a:ext cx="5696200" cy="380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8"/>
          <p:cNvSpPr/>
          <p:nvPr/>
        </p:nvSpPr>
        <p:spPr>
          <a:xfrm rot="-5400000">
            <a:off x="7369268" y="647350"/>
            <a:ext cx="3631200" cy="6037200"/>
          </a:xfrm>
          <a:prstGeom prst="round2SameRect">
            <a:avLst>
              <a:gd name="adj1" fmla="val 4274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1" name="Google Shape;2431;p18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SQL workloads on Databricks</a:t>
            </a:r>
            <a:endParaRPr/>
          </a:p>
        </p:txBody>
      </p:sp>
      <p:sp>
        <p:nvSpPr>
          <p:cNvPr id="2432" name="Google Shape;2432;p18"/>
          <p:cNvSpPr txBox="1">
            <a:spLocks noGrp="1"/>
          </p:cNvSpPr>
          <p:nvPr>
            <p:ph type="body" idx="1"/>
          </p:nvPr>
        </p:nvSpPr>
        <p:spPr>
          <a:xfrm>
            <a:off x="762000" y="1540900"/>
            <a:ext cx="4792200" cy="45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Great performance and concurrency for BI and SQL workloads on </a:t>
            </a:r>
            <a:br>
              <a:rPr lang="en-US"/>
            </a:br>
            <a:r>
              <a:rPr lang="en-US"/>
              <a:t>Delta Lake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Native SQL interface for analysts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Support for BI tools to directly query your most recent data in Delta Lake</a:t>
            </a:r>
            <a:endParaRPr b="1"/>
          </a:p>
        </p:txBody>
      </p:sp>
      <p:pic>
        <p:nvPicPr>
          <p:cNvPr id="2433" name="Google Shape;243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0932" y="1744323"/>
            <a:ext cx="5696200" cy="380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16"/>
          <p:cNvSpPr/>
          <p:nvPr/>
        </p:nvSpPr>
        <p:spPr>
          <a:xfrm rot="-5400000">
            <a:off x="7081675" y="551200"/>
            <a:ext cx="4025700" cy="6194700"/>
          </a:xfrm>
          <a:prstGeom prst="round2SameRect">
            <a:avLst>
              <a:gd name="adj1" fmla="val 4274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p16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ML &amp; data science workloads on Databricks</a:t>
            </a:r>
            <a:endParaRPr/>
          </a:p>
        </p:txBody>
      </p:sp>
      <p:sp>
        <p:nvSpPr>
          <p:cNvPr id="2441" name="Google Shape;2441;p16"/>
          <p:cNvSpPr txBox="1">
            <a:spLocks noGrp="1"/>
          </p:cNvSpPr>
          <p:nvPr>
            <p:ph type="body" idx="1"/>
          </p:nvPr>
        </p:nvSpPr>
        <p:spPr>
          <a:xfrm>
            <a:off x="762000" y="1540900"/>
            <a:ext cx="4792200" cy="45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rPr lang="en-US" b="1">
                <a:solidFill>
                  <a:schemeClr val="accent2"/>
                </a:solidFill>
              </a:rPr>
              <a:t>Machine Learning</a:t>
            </a:r>
            <a:endParaRPr b="1">
              <a:solidFill>
                <a:schemeClr val="accent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Model registry, reproducibility, productionization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Leverages Delta Lake for reproducibility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AutoML for citizen data scientists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rPr lang="en-US" b="1">
                <a:solidFill>
                  <a:schemeClr val="accent2"/>
                </a:solidFill>
              </a:rPr>
              <a:t>Data Science</a:t>
            </a:r>
            <a:endParaRPr b="1">
              <a:solidFill>
                <a:schemeClr val="accent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Collaborative notebooks and dashboards for interactive analysis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Native support for Python, Java, R, Scala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Delta Lake data natively supported</a:t>
            </a:r>
            <a:endParaRPr/>
          </a:p>
        </p:txBody>
      </p:sp>
      <p:pic>
        <p:nvPicPr>
          <p:cNvPr id="2442" name="Google Shape;244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4000" y="1744325"/>
            <a:ext cx="5696200" cy="380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15"/>
          <p:cNvSpPr/>
          <p:nvPr/>
        </p:nvSpPr>
        <p:spPr>
          <a:xfrm rot="-5400000">
            <a:off x="7369268" y="647350"/>
            <a:ext cx="3631200" cy="6037200"/>
          </a:xfrm>
          <a:prstGeom prst="round2SameRect">
            <a:avLst>
              <a:gd name="adj1" fmla="val 4274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9" name="Google Shape;2449;p15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Unity Catalog for Lakehouse Governance</a:t>
            </a:r>
            <a:endParaRPr/>
          </a:p>
        </p:txBody>
      </p:sp>
      <p:sp>
        <p:nvSpPr>
          <p:cNvPr id="2450" name="Google Shape;2450;p15"/>
          <p:cNvSpPr txBox="1">
            <a:spLocks noGrp="1"/>
          </p:cNvSpPr>
          <p:nvPr>
            <p:ph type="body" idx="1"/>
          </p:nvPr>
        </p:nvSpPr>
        <p:spPr>
          <a:xfrm>
            <a:off x="762000" y="1540900"/>
            <a:ext cx="4792200" cy="45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>
                <a:solidFill>
                  <a:schemeClr val="accent2"/>
                </a:solidFill>
              </a:rPr>
              <a:t>Govern and manage all data assets</a:t>
            </a:r>
            <a:endParaRPr b="1">
              <a:solidFill>
                <a:schemeClr val="accent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1B5161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Warehouse, Tables, Columns</a:t>
            </a:r>
            <a:endParaRPr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5161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Data Lake, Files</a:t>
            </a:r>
            <a:endParaRPr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5161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Machine Learning Models</a:t>
            </a:r>
            <a:endParaRPr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5161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Dashboards and Notebooks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>
                <a:solidFill>
                  <a:schemeClr val="accent2"/>
                </a:solidFill>
              </a:rPr>
              <a:t>Capabilities</a:t>
            </a:r>
            <a:endParaRPr>
              <a:solidFill>
                <a:schemeClr val="accent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5161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Data lineage</a:t>
            </a:r>
            <a:endParaRPr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5161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Attribute-based access control</a:t>
            </a:r>
            <a:endParaRPr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5161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Security policies</a:t>
            </a:r>
            <a:endParaRPr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5161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Table or column level tags</a:t>
            </a:r>
            <a:endParaRPr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5161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Auditing </a:t>
            </a:r>
            <a:endParaRPr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5161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Data sharing</a:t>
            </a:r>
            <a:endParaRPr/>
          </a:p>
        </p:txBody>
      </p:sp>
      <p:pic>
        <p:nvPicPr>
          <p:cNvPr id="2451" name="Google Shape;245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223" y="2167461"/>
            <a:ext cx="5327964" cy="2996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19"/>
          <p:cNvSpPr/>
          <p:nvPr/>
        </p:nvSpPr>
        <p:spPr>
          <a:xfrm>
            <a:off x="266192" y="3049075"/>
            <a:ext cx="2604900" cy="3586200"/>
          </a:xfrm>
          <a:prstGeom prst="rect">
            <a:avLst/>
          </a:prstGeom>
          <a:solidFill>
            <a:srgbClr val="FEFEFE"/>
          </a:solidFill>
          <a:ln>
            <a:noFill/>
          </a:ln>
          <a:effectLst>
            <a:outerShdw blurRad="200025" dist="19050" dir="5400000" algn="bl" rotWithShape="0">
              <a:srgbClr val="000000">
                <a:alpha val="8627"/>
              </a:srgbClr>
            </a:outerShdw>
          </a:effectLst>
        </p:spPr>
        <p:txBody>
          <a:bodyPr spcFirstLastPara="1" wrap="square" lIns="137150" tIns="13715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Data Governance</a:t>
            </a:r>
            <a:endParaRPr sz="1500" b="1" i="0" u="none" strike="noStrike" cap="none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57" name="Google Shape;245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3838" y="3457141"/>
            <a:ext cx="730351" cy="363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8" name="Google Shape;245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5730" y="3455474"/>
            <a:ext cx="648054" cy="32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9" name="Google Shape;245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2987" y="3461420"/>
            <a:ext cx="730351" cy="363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0" name="Google Shape;2460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18129" y="3817890"/>
            <a:ext cx="730351" cy="363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1" name="Google Shape;2461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12940" y="3794194"/>
            <a:ext cx="730352" cy="363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2" name="Google Shape;2462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3188" y="3798933"/>
            <a:ext cx="730351" cy="363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3" name="Google Shape;2463;p19"/>
          <p:cNvPicPr preferRelativeResize="0"/>
          <p:nvPr/>
        </p:nvPicPr>
        <p:blipFill rotWithShape="1">
          <a:blip r:embed="rId9">
            <a:alphaModFix/>
          </a:blip>
          <a:srcRect b="6817"/>
          <a:stretch/>
        </p:blipFill>
        <p:spPr>
          <a:xfrm>
            <a:off x="3313404" y="5045347"/>
            <a:ext cx="6468867" cy="181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4" name="Google Shape;2464;p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13404" y="2977325"/>
            <a:ext cx="6468865" cy="127739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1568"/>
              </a:srgbClr>
            </a:outerShdw>
          </a:effectLst>
        </p:spPr>
      </p:pic>
      <p:pic>
        <p:nvPicPr>
          <p:cNvPr id="2465" name="Google Shape;2465;p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313404" y="3826582"/>
            <a:ext cx="6468865" cy="114760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1568"/>
              </a:srgbClr>
            </a:outerShdw>
          </a:effectLst>
        </p:spPr>
      </p:pic>
      <p:pic>
        <p:nvPicPr>
          <p:cNvPr id="2466" name="Google Shape;2466;p1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313404" y="4578345"/>
            <a:ext cx="6468865" cy="98121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1568"/>
              </a:srgbClr>
            </a:outerShdw>
          </a:effectLst>
        </p:spPr>
      </p:pic>
      <p:sp>
        <p:nvSpPr>
          <p:cNvPr id="2467" name="Google Shape;2467;p19"/>
          <p:cNvSpPr/>
          <p:nvPr/>
        </p:nvSpPr>
        <p:spPr>
          <a:xfrm>
            <a:off x="3334459" y="3154312"/>
            <a:ext cx="13941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</a:t>
            </a:r>
            <a:endParaRPr sz="1300" b="0" i="0" u="none" strike="noStrike" cap="non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Warehousing</a:t>
            </a:r>
            <a:endParaRPr sz="1300" b="0" i="0" u="none" strike="noStrike" cap="non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468" name="Google Shape;2468;p19"/>
          <p:cNvSpPr/>
          <p:nvPr/>
        </p:nvSpPr>
        <p:spPr>
          <a:xfrm>
            <a:off x="4958735" y="3154312"/>
            <a:ext cx="12717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 Engineering</a:t>
            </a:r>
            <a:endParaRPr sz="1300" b="0" i="0" u="none" strike="noStrike" cap="non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469" name="Google Shape;2469;p19"/>
          <p:cNvSpPr/>
          <p:nvPr/>
        </p:nvSpPr>
        <p:spPr>
          <a:xfrm>
            <a:off x="7962426" y="3154312"/>
            <a:ext cx="15213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 Science</a:t>
            </a:r>
            <a:endParaRPr sz="1300" b="0" i="0" u="none" strike="noStrike" cap="non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and ML</a:t>
            </a:r>
            <a:endParaRPr sz="1300" b="0" i="0" u="none" strike="noStrike" cap="non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470" name="Google Shape;2470;p19"/>
          <p:cNvSpPr/>
          <p:nvPr/>
        </p:nvSpPr>
        <p:spPr>
          <a:xfrm>
            <a:off x="6460580" y="3154312"/>
            <a:ext cx="12717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 Streaming</a:t>
            </a:r>
            <a:endParaRPr sz="1300" b="0" i="0" u="none" strike="noStrike" cap="non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2471" name="Google Shape;2471;p19"/>
          <p:cNvGrpSpPr/>
          <p:nvPr/>
        </p:nvGrpSpPr>
        <p:grpSpPr>
          <a:xfrm>
            <a:off x="2744012" y="1344762"/>
            <a:ext cx="7317395" cy="1194600"/>
            <a:chOff x="2151064" y="1329825"/>
            <a:chExt cx="7315200" cy="1194600"/>
          </a:xfrm>
        </p:grpSpPr>
        <p:sp>
          <p:nvSpPr>
            <p:cNvPr id="2472" name="Google Shape;2472;p19"/>
            <p:cNvSpPr/>
            <p:nvPr/>
          </p:nvSpPr>
          <p:spPr>
            <a:xfrm>
              <a:off x="2151064" y="1329825"/>
              <a:ext cx="7315200" cy="11946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8627"/>
                </a:srgbClr>
              </a:outerShdw>
            </a:effectLst>
          </p:spPr>
          <p:txBody>
            <a:bodyPr spcFirstLastPara="1" wrap="square" lIns="137150" tIns="137150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BI and Dashboards</a:t>
              </a:r>
              <a:endParaRPr sz="1500" b="1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2473" name="Google Shape;2473;p19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734881" y="2083418"/>
              <a:ext cx="73152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4" name="Google Shape;2474;p1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011231" y="1680176"/>
              <a:ext cx="73152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5" name="Google Shape;2475;p19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2263231" y="1713556"/>
              <a:ext cx="73152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6" name="Google Shape;2476;p19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263231" y="2076696"/>
              <a:ext cx="73152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7" name="Google Shape;2477;p19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3759231" y="1700343"/>
              <a:ext cx="73152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8" name="Google Shape;2478;p19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2999056" y="2076693"/>
              <a:ext cx="731520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79" name="Google Shape;2479;p19"/>
          <p:cNvGrpSpPr/>
          <p:nvPr/>
        </p:nvGrpSpPr>
        <p:grpSpPr>
          <a:xfrm>
            <a:off x="5328788" y="1344768"/>
            <a:ext cx="2605081" cy="1194600"/>
            <a:chOff x="4735065" y="1329831"/>
            <a:chExt cx="2604300" cy="1194600"/>
          </a:xfrm>
        </p:grpSpPr>
        <p:sp>
          <p:nvSpPr>
            <p:cNvPr id="2480" name="Google Shape;2480;p19"/>
            <p:cNvSpPr/>
            <p:nvPr/>
          </p:nvSpPr>
          <p:spPr>
            <a:xfrm>
              <a:off x="4735065" y="1329831"/>
              <a:ext cx="2604300" cy="11946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spcFirstLastPara="1" wrap="square" lIns="137150" tIns="137150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Machine Learning</a:t>
              </a:r>
              <a:endParaRPr sz="1500" b="1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2481" name="Google Shape;2481;p19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4848315" y="1763318"/>
              <a:ext cx="730351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2" name="Google Shape;2482;p19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595840" y="1744243"/>
              <a:ext cx="730351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3" name="Google Shape;2483;p19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6362428" y="1763318"/>
              <a:ext cx="730352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4" name="Google Shape;2484;p19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5586315" y="2076693"/>
              <a:ext cx="730351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5" name="Google Shape;2485;p19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6362415" y="2076693"/>
              <a:ext cx="73152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6" name="Google Shape;2486;p19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4860063" y="2076700"/>
              <a:ext cx="730351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7" name="Google Shape;2487;p19"/>
          <p:cNvGrpSpPr/>
          <p:nvPr/>
        </p:nvGrpSpPr>
        <p:grpSpPr>
          <a:xfrm>
            <a:off x="8085071" y="1344763"/>
            <a:ext cx="1976393" cy="1194600"/>
            <a:chOff x="7490522" y="1329825"/>
            <a:chExt cx="1975800" cy="1194600"/>
          </a:xfrm>
        </p:grpSpPr>
        <p:sp>
          <p:nvSpPr>
            <p:cNvPr id="2488" name="Google Shape;2488;p19"/>
            <p:cNvSpPr/>
            <p:nvPr/>
          </p:nvSpPr>
          <p:spPr>
            <a:xfrm>
              <a:off x="7490522" y="1329825"/>
              <a:ext cx="1975800" cy="11946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spcFirstLastPara="1" wrap="square" lIns="137150" tIns="137150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Data Science</a:t>
              </a:r>
              <a:endParaRPr sz="1500" b="1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2489" name="Google Shape;2489;p19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7587925" y="1727729"/>
              <a:ext cx="73284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0" name="Google Shape;2490;p19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8451375" y="1749236"/>
              <a:ext cx="73284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1" name="Google Shape;2491;p19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8443312" y="2076693"/>
              <a:ext cx="73152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2" name="Google Shape;2492;p19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7674800" y="2154900"/>
              <a:ext cx="477475" cy="2228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3" name="Google Shape;2493;p19"/>
          <p:cNvSpPr/>
          <p:nvPr/>
        </p:nvSpPr>
        <p:spPr>
          <a:xfrm rot="8100000">
            <a:off x="6432111" y="2716445"/>
            <a:ext cx="182858" cy="182858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4" name="Google Shape;2494;p19"/>
          <p:cNvSpPr/>
          <p:nvPr/>
        </p:nvSpPr>
        <p:spPr>
          <a:xfrm>
            <a:off x="10156966" y="3049075"/>
            <a:ext cx="1652100" cy="3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00025" dist="19050" dir="5400000" algn="bl" rotWithShape="0">
              <a:srgbClr val="000000">
                <a:alpha val="8627"/>
              </a:srgbClr>
            </a:outerShdw>
          </a:effectLst>
        </p:spPr>
        <p:txBody>
          <a:bodyPr spcFirstLastPara="1" wrap="square" lIns="137150" tIns="13715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Consulting &amp; </a:t>
            </a:r>
            <a:br>
              <a:rPr lang="en-US" sz="1500" b="1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 sz="1500" b="1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SI Partners</a:t>
            </a:r>
            <a:r>
              <a:rPr lang="en-US" sz="1500" b="1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500" b="1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95" name="Google Shape;2495;p19"/>
          <p:cNvSpPr txBox="1">
            <a:spLocks noGrp="1"/>
          </p:cNvSpPr>
          <p:nvPr>
            <p:ph type="title" idx="4294967295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</a:pPr>
            <a:r>
              <a:rPr lang="en-US" sz="3600"/>
              <a:t>Databricks thrives within your modern data stack</a:t>
            </a:r>
            <a:endParaRPr sz="3600"/>
          </a:p>
        </p:txBody>
      </p:sp>
      <p:grpSp>
        <p:nvGrpSpPr>
          <p:cNvPr id="2496" name="Google Shape;2496;p19"/>
          <p:cNvGrpSpPr/>
          <p:nvPr/>
        </p:nvGrpSpPr>
        <p:grpSpPr>
          <a:xfrm>
            <a:off x="272552" y="4204550"/>
            <a:ext cx="2598571" cy="1188600"/>
            <a:chOff x="9376625" y="4204550"/>
            <a:chExt cx="2604300" cy="1188600"/>
          </a:xfrm>
        </p:grpSpPr>
        <p:sp>
          <p:nvSpPr>
            <p:cNvPr id="2497" name="Google Shape;2497;p19"/>
            <p:cNvSpPr/>
            <p:nvPr/>
          </p:nvSpPr>
          <p:spPr>
            <a:xfrm>
              <a:off x="9376625" y="4204550"/>
              <a:ext cx="2604300" cy="11886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spcFirstLastPara="1" wrap="square" lIns="137150" tIns="137150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2"/>
                  </a:solidFill>
                  <a:latin typeface="DM Sans"/>
                  <a:ea typeface="DM Sans"/>
                  <a:cs typeface="DM Sans"/>
                  <a:sym typeface="DM Sans"/>
                </a:rPr>
                <a:t>Data Pipelines</a:t>
              </a:r>
              <a:endParaRPr sz="1500" b="1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2498" name="Google Shape;2498;p19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10268325" y="4625313"/>
              <a:ext cx="73152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9" name="Google Shape;2499;p19"/>
            <p:cNvPicPr preferRelativeResize="0"/>
            <p:nvPr/>
          </p:nvPicPr>
          <p:blipFill rotWithShape="1">
            <a:blip r:embed="rId30">
              <a:alphaModFix/>
            </a:blip>
            <a:srcRect/>
            <a:stretch/>
          </p:blipFill>
          <p:spPr>
            <a:xfrm>
              <a:off x="9481050" y="4947138"/>
              <a:ext cx="73152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0" name="Google Shape;2500;p19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9480188" y="4595413"/>
              <a:ext cx="733238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1" name="Google Shape;2501;p19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11072425" y="4599713"/>
              <a:ext cx="831900" cy="41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2" name="Google Shape;2502;p19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10283850" y="4947176"/>
              <a:ext cx="730351" cy="3657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3" name="Google Shape;2503;p19"/>
          <p:cNvSpPr/>
          <p:nvPr/>
        </p:nvSpPr>
        <p:spPr>
          <a:xfrm rot="-8100000">
            <a:off x="2975277" y="4936021"/>
            <a:ext cx="182858" cy="182858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4" name="Google Shape;2504;p19"/>
          <p:cNvSpPr txBox="1"/>
          <p:nvPr/>
        </p:nvSpPr>
        <p:spPr>
          <a:xfrm>
            <a:off x="3334459" y="4163491"/>
            <a:ext cx="64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Unity Catalog</a:t>
            </a:r>
            <a:endParaRPr sz="1800" b="0" i="0" u="none" strike="noStrike" cap="non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505" name="Google Shape;2505;p19"/>
          <p:cNvSpPr txBox="1"/>
          <p:nvPr/>
        </p:nvSpPr>
        <p:spPr>
          <a:xfrm>
            <a:off x="3313404" y="4888350"/>
            <a:ext cx="646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Delta Lake</a:t>
            </a:r>
            <a:endParaRPr sz="18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506" name="Google Shape;2506;p19"/>
          <p:cNvGrpSpPr/>
          <p:nvPr/>
        </p:nvGrpSpPr>
        <p:grpSpPr>
          <a:xfrm>
            <a:off x="4523323" y="6311845"/>
            <a:ext cx="3898007" cy="341747"/>
            <a:chOff x="11579225" y="6464846"/>
            <a:chExt cx="4627813" cy="395724"/>
          </a:xfrm>
        </p:grpSpPr>
        <p:pic>
          <p:nvPicPr>
            <p:cNvPr id="2507" name="Google Shape;2507;p19" descr="A picture containing flower&#10;&#10;Description automatically generated"/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13603976" y="6464846"/>
              <a:ext cx="661605" cy="39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8" name="Google Shape;2508;p19" descr="A picture containing drawing, food&#10;&#10;Description automatically generated"/>
            <p:cNvPicPr preferRelativeResize="0"/>
            <p:nvPr/>
          </p:nvPicPr>
          <p:blipFill rotWithShape="1">
            <a:blip r:embed="rId35">
              <a:alphaModFix/>
            </a:blip>
            <a:srcRect/>
            <a:stretch/>
          </p:blipFill>
          <p:spPr>
            <a:xfrm>
              <a:off x="11579225" y="6509315"/>
              <a:ext cx="1564158" cy="223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9" name="Google Shape;2509;p19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14834458" y="6500317"/>
              <a:ext cx="1372580" cy="2417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10" name="Google Shape;2510;p19"/>
          <p:cNvSpPr txBox="1"/>
          <p:nvPr/>
        </p:nvSpPr>
        <p:spPr>
          <a:xfrm>
            <a:off x="3313404" y="5741200"/>
            <a:ext cx="64689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Cloud Data Lake</a:t>
            </a:r>
            <a:endParaRPr sz="1800" b="1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511" name="Google Shape;2511;p19"/>
          <p:cNvCxnSpPr/>
          <p:nvPr/>
        </p:nvCxnSpPr>
        <p:spPr>
          <a:xfrm>
            <a:off x="375057" y="4216787"/>
            <a:ext cx="23607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2" name="Google Shape;2512;p19"/>
          <p:cNvCxnSpPr/>
          <p:nvPr/>
        </p:nvCxnSpPr>
        <p:spPr>
          <a:xfrm>
            <a:off x="5278771" y="1460837"/>
            <a:ext cx="0" cy="988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3" name="Google Shape;2513;p19"/>
          <p:cNvCxnSpPr/>
          <p:nvPr/>
        </p:nvCxnSpPr>
        <p:spPr>
          <a:xfrm>
            <a:off x="7933510" y="1460837"/>
            <a:ext cx="0" cy="988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14" name="Google Shape;2514;p19"/>
          <p:cNvSpPr/>
          <p:nvPr/>
        </p:nvSpPr>
        <p:spPr>
          <a:xfrm rot="-8100000">
            <a:off x="2975277" y="5926621"/>
            <a:ext cx="182858" cy="182858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5" name="Google Shape;2515;p19"/>
          <p:cNvSpPr/>
          <p:nvPr/>
        </p:nvSpPr>
        <p:spPr>
          <a:xfrm rot="-8100000">
            <a:off x="2975277" y="3945421"/>
            <a:ext cx="182858" cy="182858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6" name="Google Shape;2516;p19"/>
          <p:cNvSpPr/>
          <p:nvPr/>
        </p:nvSpPr>
        <p:spPr>
          <a:xfrm rot="8100000">
            <a:off x="4744851" y="2716445"/>
            <a:ext cx="182858" cy="182858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Google Shape;2517;p19"/>
          <p:cNvSpPr/>
          <p:nvPr/>
        </p:nvSpPr>
        <p:spPr>
          <a:xfrm rot="8100000">
            <a:off x="8119371" y="2716445"/>
            <a:ext cx="182858" cy="182858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8" name="Google Shape;2518;p19"/>
          <p:cNvPicPr preferRelativeResize="0"/>
          <p:nvPr/>
        </p:nvPicPr>
        <p:blipFill rotWithShape="1">
          <a:blip r:embed="rId37">
            <a:alphaModFix amt="60000"/>
          </a:blip>
          <a:srcRect/>
          <a:stretch/>
        </p:blipFill>
        <p:spPr>
          <a:xfrm>
            <a:off x="10507091" y="5301084"/>
            <a:ext cx="782513" cy="16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9" name="Google Shape;2519;p19"/>
          <p:cNvPicPr preferRelativeResize="0"/>
          <p:nvPr/>
        </p:nvPicPr>
        <p:blipFill rotWithShape="1">
          <a:blip r:embed="rId38">
            <a:alphaModFix amt="60000"/>
          </a:blip>
          <a:srcRect/>
          <a:stretch/>
        </p:blipFill>
        <p:spPr>
          <a:xfrm>
            <a:off x="10507091" y="4417904"/>
            <a:ext cx="806387" cy="15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0" name="Google Shape;2520;p19"/>
          <p:cNvPicPr preferRelativeResize="0"/>
          <p:nvPr/>
        </p:nvPicPr>
        <p:blipFill rotWithShape="1">
          <a:blip r:embed="rId39">
            <a:alphaModFix amt="60000"/>
          </a:blip>
          <a:srcRect/>
          <a:stretch/>
        </p:blipFill>
        <p:spPr>
          <a:xfrm>
            <a:off x="10507091" y="4839012"/>
            <a:ext cx="895413" cy="19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1" name="Google Shape;2521;p19"/>
          <p:cNvPicPr preferRelativeResize="0"/>
          <p:nvPr/>
        </p:nvPicPr>
        <p:blipFill rotWithShape="1">
          <a:blip r:embed="rId40">
            <a:alphaModFix amt="60000"/>
          </a:blip>
          <a:srcRect/>
          <a:stretch/>
        </p:blipFill>
        <p:spPr>
          <a:xfrm>
            <a:off x="10507091" y="6133174"/>
            <a:ext cx="660605" cy="16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2" name="Google Shape;2522;p19"/>
          <p:cNvPicPr preferRelativeResize="0"/>
          <p:nvPr/>
        </p:nvPicPr>
        <p:blipFill rotWithShape="1">
          <a:blip r:embed="rId41">
            <a:alphaModFix amt="60000"/>
          </a:blip>
          <a:srcRect/>
          <a:stretch/>
        </p:blipFill>
        <p:spPr>
          <a:xfrm>
            <a:off x="10507091" y="3983350"/>
            <a:ext cx="879699" cy="17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3" name="Google Shape;2523;p19"/>
          <p:cNvPicPr preferRelativeResize="0"/>
          <p:nvPr/>
        </p:nvPicPr>
        <p:blipFill rotWithShape="1">
          <a:blip r:embed="rId42">
            <a:alphaModFix amt="60000"/>
          </a:blip>
          <a:srcRect/>
          <a:stretch/>
        </p:blipFill>
        <p:spPr>
          <a:xfrm>
            <a:off x="10507091" y="5729433"/>
            <a:ext cx="753920" cy="1415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4" name="Google Shape;2524;p19"/>
          <p:cNvGrpSpPr/>
          <p:nvPr/>
        </p:nvGrpSpPr>
        <p:grpSpPr>
          <a:xfrm>
            <a:off x="272581" y="5359925"/>
            <a:ext cx="2598829" cy="1239389"/>
            <a:chOff x="272499" y="5283725"/>
            <a:chExt cx="2598050" cy="1239389"/>
          </a:xfrm>
        </p:grpSpPr>
        <p:grpSp>
          <p:nvGrpSpPr>
            <p:cNvPr id="2525" name="Google Shape;2525;p19"/>
            <p:cNvGrpSpPr/>
            <p:nvPr/>
          </p:nvGrpSpPr>
          <p:grpSpPr>
            <a:xfrm>
              <a:off x="272499" y="5283725"/>
              <a:ext cx="2598050" cy="1239389"/>
              <a:chOff x="9376625" y="5436125"/>
              <a:chExt cx="2604300" cy="1239389"/>
            </a:xfrm>
          </p:grpSpPr>
          <p:sp>
            <p:nvSpPr>
              <p:cNvPr id="2526" name="Google Shape;2526;p19"/>
              <p:cNvSpPr/>
              <p:nvPr/>
            </p:nvSpPr>
            <p:spPr>
              <a:xfrm>
                <a:off x="9376625" y="5436125"/>
                <a:ext cx="2604300" cy="1188600"/>
              </a:xfrm>
              <a:prstGeom prst="rect">
                <a:avLst/>
              </a:pr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137150" tIns="137150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rgbClr val="00A972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Data Ingestion</a:t>
                </a:r>
                <a:endParaRPr sz="1500" b="1" i="0" u="none" strike="noStrike" cap="none">
                  <a:solidFill>
                    <a:srgbClr val="00A972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pic>
            <p:nvPicPr>
              <p:cNvPr id="2527" name="Google Shape;2527;p19"/>
              <p:cNvPicPr preferRelativeResize="0"/>
              <p:nvPr/>
            </p:nvPicPr>
            <p:blipFill rotWithShape="1">
              <a:blip r:embed="rId43">
                <a:alphaModFix/>
              </a:blip>
              <a:srcRect/>
              <a:stretch/>
            </p:blipFill>
            <p:spPr>
              <a:xfrm>
                <a:off x="11123322" y="6330363"/>
                <a:ext cx="649079" cy="324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28" name="Google Shape;2528;p19"/>
              <p:cNvPicPr preferRelativeResize="0"/>
              <p:nvPr/>
            </p:nvPicPr>
            <p:blipFill rotWithShape="1">
              <a:blip r:embed="rId44">
                <a:alphaModFix/>
              </a:blip>
              <a:srcRect/>
              <a:stretch/>
            </p:blipFill>
            <p:spPr>
              <a:xfrm>
                <a:off x="9495575" y="5917512"/>
                <a:ext cx="731520" cy="365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29" name="Google Shape;2529;p19"/>
              <p:cNvPicPr preferRelativeResize="0"/>
              <p:nvPr/>
            </p:nvPicPr>
            <p:blipFill rotWithShape="1">
              <a:blip r:embed="rId45">
                <a:alphaModFix/>
              </a:blip>
              <a:srcRect/>
              <a:stretch/>
            </p:blipFill>
            <p:spPr>
              <a:xfrm>
                <a:off x="11082688" y="5903300"/>
                <a:ext cx="779279" cy="390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0" name="Google Shape;2530;p19"/>
              <p:cNvPicPr preferRelativeResize="0"/>
              <p:nvPr/>
            </p:nvPicPr>
            <p:blipFill rotWithShape="1">
              <a:blip r:embed="rId46">
                <a:alphaModFix/>
              </a:blip>
              <a:srcRect/>
              <a:stretch/>
            </p:blipFill>
            <p:spPr>
              <a:xfrm>
                <a:off x="10273196" y="6309750"/>
                <a:ext cx="730351" cy="365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1" name="Google Shape;2531;p19"/>
              <p:cNvPicPr preferRelativeResize="0"/>
              <p:nvPr/>
            </p:nvPicPr>
            <p:blipFill rotWithShape="1">
              <a:blip r:embed="rId47">
                <a:alphaModFix/>
              </a:blip>
              <a:srcRect/>
              <a:stretch/>
            </p:blipFill>
            <p:spPr>
              <a:xfrm>
                <a:off x="9496163" y="6309754"/>
                <a:ext cx="730351" cy="3657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32" name="Google Shape;2532;p19"/>
            <p:cNvPicPr preferRelativeResize="0"/>
            <p:nvPr/>
          </p:nvPicPr>
          <p:blipFill rotWithShape="1">
            <a:blip r:embed="rId48">
              <a:alphaModFix/>
            </a:blip>
            <a:srcRect/>
            <a:stretch/>
          </p:blipFill>
          <p:spPr>
            <a:xfrm>
              <a:off x="1178075" y="5819275"/>
              <a:ext cx="753899" cy="3101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533" name="Google Shape;2533;p19"/>
          <p:cNvCxnSpPr/>
          <p:nvPr/>
        </p:nvCxnSpPr>
        <p:spPr>
          <a:xfrm>
            <a:off x="375057" y="5372112"/>
            <a:ext cx="23607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8" name="Google Shape;2538;p20"/>
          <p:cNvCxnSpPr/>
          <p:nvPr/>
        </p:nvCxnSpPr>
        <p:spPr>
          <a:xfrm>
            <a:off x="1962670" y="6248400"/>
            <a:ext cx="8869500" cy="0"/>
          </a:xfrm>
          <a:prstGeom prst="straightConnector1">
            <a:avLst/>
          </a:prstGeom>
          <a:noFill/>
          <a:ln w="28575" cap="rnd" cmpd="sng">
            <a:solidFill>
              <a:schemeClr val="accent5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539" name="Google Shape;2539;p20"/>
          <p:cNvSpPr txBox="1">
            <a:spLocks noGrp="1"/>
          </p:cNvSpPr>
          <p:nvPr>
            <p:ph type="title" idx="4294967295"/>
          </p:nvPr>
        </p:nvSpPr>
        <p:spPr>
          <a:xfrm>
            <a:off x="749440" y="1425675"/>
            <a:ext cx="45477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Building your</a:t>
            </a:r>
            <a:br>
              <a:rPr lang="en-US"/>
            </a:br>
            <a:r>
              <a:rPr lang="en-US"/>
              <a:t>Lakehouse</a:t>
            </a:r>
            <a:endParaRPr/>
          </a:p>
        </p:txBody>
      </p:sp>
      <p:sp>
        <p:nvSpPr>
          <p:cNvPr id="2540" name="Google Shape;2540;p20"/>
          <p:cNvSpPr txBox="1">
            <a:spLocks noGrp="1"/>
          </p:cNvSpPr>
          <p:nvPr>
            <p:ph type="subTitle" idx="4294967295"/>
          </p:nvPr>
        </p:nvSpPr>
        <p:spPr>
          <a:xfrm>
            <a:off x="765008" y="2647978"/>
            <a:ext cx="45921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Comprehensive investment</a:t>
            </a:r>
            <a:br>
              <a:rPr lang="en-US" sz="2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into your success</a:t>
            </a:r>
            <a:endParaRPr sz="24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41" name="Google Shape;2541;p20"/>
          <p:cNvSpPr txBox="1">
            <a:spLocks noGrp="1"/>
          </p:cNvSpPr>
          <p:nvPr>
            <p:ph type="sldNum" idx="12"/>
          </p:nvPr>
        </p:nvSpPr>
        <p:spPr>
          <a:xfrm>
            <a:off x="11100560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542" name="Google Shape;2542;p20"/>
          <p:cNvSpPr txBox="1"/>
          <p:nvPr/>
        </p:nvSpPr>
        <p:spPr>
          <a:xfrm>
            <a:off x="1962666" y="5546175"/>
            <a:ext cx="331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Supported by 24/7/365 global,</a:t>
            </a:r>
            <a:br>
              <a:rPr lang="en-US" sz="16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 sz="16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production operations at scale</a:t>
            </a:r>
            <a:endParaRPr sz="1600" b="1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43" name="Google Shape;2543;p20"/>
          <p:cNvSpPr/>
          <p:nvPr/>
        </p:nvSpPr>
        <p:spPr>
          <a:xfrm>
            <a:off x="7150437" y="1062375"/>
            <a:ext cx="2873875" cy="2732013"/>
          </a:xfrm>
          <a:custGeom>
            <a:avLst/>
            <a:gdLst/>
            <a:ahLst/>
            <a:cxnLst/>
            <a:rect l="l" t="t" r="r" b="b"/>
            <a:pathLst>
              <a:path w="960" h="913" extrusionOk="0">
                <a:moveTo>
                  <a:pt x="480" y="0"/>
                </a:moveTo>
                <a:cubicBezTo>
                  <a:pt x="215" y="0"/>
                  <a:pt x="0" y="215"/>
                  <a:pt x="0" y="480"/>
                </a:cubicBezTo>
                <a:cubicBezTo>
                  <a:pt x="0" y="496"/>
                  <a:pt x="1" y="512"/>
                  <a:pt x="2" y="527"/>
                </a:cubicBezTo>
                <a:cubicBezTo>
                  <a:pt x="65" y="497"/>
                  <a:pt x="136" y="480"/>
                  <a:pt x="210" y="480"/>
                </a:cubicBezTo>
                <a:cubicBezTo>
                  <a:pt x="310" y="480"/>
                  <a:pt x="403" y="511"/>
                  <a:pt x="480" y="563"/>
                </a:cubicBezTo>
                <a:cubicBezTo>
                  <a:pt x="595" y="641"/>
                  <a:pt x="674" y="768"/>
                  <a:pt x="688" y="913"/>
                </a:cubicBezTo>
                <a:cubicBezTo>
                  <a:pt x="835" y="842"/>
                  <a:pt x="941" y="698"/>
                  <a:pt x="958" y="527"/>
                </a:cubicBezTo>
                <a:cubicBezTo>
                  <a:pt x="959" y="512"/>
                  <a:pt x="960" y="496"/>
                  <a:pt x="960" y="480"/>
                </a:cubicBezTo>
                <a:cubicBezTo>
                  <a:pt x="960" y="215"/>
                  <a:pt x="745" y="0"/>
                  <a:pt x="480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p20"/>
          <p:cNvSpPr/>
          <p:nvPr/>
        </p:nvSpPr>
        <p:spPr>
          <a:xfrm>
            <a:off x="6342474" y="2498950"/>
            <a:ext cx="2244900" cy="2873150"/>
          </a:xfrm>
          <a:custGeom>
            <a:avLst/>
            <a:gdLst/>
            <a:ahLst/>
            <a:cxnLst/>
            <a:rect l="l" t="t" r="r" b="b"/>
            <a:pathLst>
              <a:path w="750" h="960" extrusionOk="0">
                <a:moveTo>
                  <a:pt x="540" y="480"/>
                </a:moveTo>
                <a:cubicBezTo>
                  <a:pt x="540" y="464"/>
                  <a:pt x="541" y="448"/>
                  <a:pt x="542" y="433"/>
                </a:cubicBezTo>
                <a:cubicBezTo>
                  <a:pt x="556" y="288"/>
                  <a:pt x="635" y="161"/>
                  <a:pt x="750" y="83"/>
                </a:cubicBezTo>
                <a:cubicBezTo>
                  <a:pt x="673" y="31"/>
                  <a:pt x="580" y="0"/>
                  <a:pt x="480" y="0"/>
                </a:cubicBezTo>
                <a:cubicBezTo>
                  <a:pt x="406" y="0"/>
                  <a:pt x="335" y="17"/>
                  <a:pt x="272" y="47"/>
                </a:cubicBezTo>
                <a:cubicBezTo>
                  <a:pt x="111" y="125"/>
                  <a:pt x="0" y="289"/>
                  <a:pt x="0" y="480"/>
                </a:cubicBezTo>
                <a:cubicBezTo>
                  <a:pt x="0" y="745"/>
                  <a:pt x="215" y="960"/>
                  <a:pt x="480" y="960"/>
                </a:cubicBezTo>
                <a:cubicBezTo>
                  <a:pt x="580" y="960"/>
                  <a:pt x="673" y="929"/>
                  <a:pt x="750" y="877"/>
                </a:cubicBezTo>
                <a:cubicBezTo>
                  <a:pt x="623" y="790"/>
                  <a:pt x="540" y="645"/>
                  <a:pt x="540" y="48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p20"/>
          <p:cNvSpPr/>
          <p:nvPr/>
        </p:nvSpPr>
        <p:spPr>
          <a:xfrm>
            <a:off x="7958398" y="2638827"/>
            <a:ext cx="2873875" cy="2733273"/>
          </a:xfrm>
          <a:custGeom>
            <a:avLst/>
            <a:gdLst/>
            <a:ahLst/>
            <a:cxnLst/>
            <a:rect l="l" t="t" r="r" b="b"/>
            <a:pathLst>
              <a:path w="960" h="913" extrusionOk="0">
                <a:moveTo>
                  <a:pt x="688" y="0"/>
                </a:moveTo>
                <a:cubicBezTo>
                  <a:pt x="671" y="171"/>
                  <a:pt x="565" y="315"/>
                  <a:pt x="418" y="386"/>
                </a:cubicBezTo>
                <a:cubicBezTo>
                  <a:pt x="355" y="416"/>
                  <a:pt x="284" y="433"/>
                  <a:pt x="210" y="433"/>
                </a:cubicBezTo>
                <a:cubicBezTo>
                  <a:pt x="136" y="433"/>
                  <a:pt x="65" y="416"/>
                  <a:pt x="2" y="386"/>
                </a:cubicBezTo>
                <a:cubicBezTo>
                  <a:pt x="1" y="401"/>
                  <a:pt x="0" y="417"/>
                  <a:pt x="0" y="433"/>
                </a:cubicBezTo>
                <a:cubicBezTo>
                  <a:pt x="0" y="598"/>
                  <a:pt x="83" y="743"/>
                  <a:pt x="210" y="830"/>
                </a:cubicBezTo>
                <a:cubicBezTo>
                  <a:pt x="287" y="882"/>
                  <a:pt x="380" y="913"/>
                  <a:pt x="480" y="913"/>
                </a:cubicBezTo>
                <a:cubicBezTo>
                  <a:pt x="745" y="913"/>
                  <a:pt x="960" y="698"/>
                  <a:pt x="960" y="433"/>
                </a:cubicBezTo>
                <a:cubicBezTo>
                  <a:pt x="960" y="242"/>
                  <a:pt x="849" y="78"/>
                  <a:pt x="6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6" name="Google Shape;2546;p20"/>
          <p:cNvCxnSpPr/>
          <p:nvPr/>
        </p:nvCxnSpPr>
        <p:spPr>
          <a:xfrm>
            <a:off x="7156739" y="2638827"/>
            <a:ext cx="0" cy="0"/>
          </a:xfrm>
          <a:prstGeom prst="straightConnector1">
            <a:avLst/>
          </a:prstGeom>
          <a:noFill/>
          <a:ln w="1968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47" name="Google Shape;2547;p20"/>
          <p:cNvSpPr/>
          <p:nvPr/>
        </p:nvSpPr>
        <p:spPr>
          <a:xfrm>
            <a:off x="7150437" y="2214155"/>
            <a:ext cx="1436938" cy="533045"/>
          </a:xfrm>
          <a:custGeom>
            <a:avLst/>
            <a:gdLst/>
            <a:ahLst/>
            <a:cxnLst/>
            <a:rect l="l" t="t" r="r" b="b"/>
            <a:pathLst>
              <a:path w="480" h="178" extrusionOk="0">
                <a:moveTo>
                  <a:pt x="4" y="34"/>
                </a:moveTo>
                <a:cubicBezTo>
                  <a:pt x="1" y="54"/>
                  <a:pt x="0" y="74"/>
                  <a:pt x="0" y="95"/>
                </a:cubicBezTo>
                <a:cubicBezTo>
                  <a:pt x="0" y="111"/>
                  <a:pt x="1" y="127"/>
                  <a:pt x="2" y="142"/>
                </a:cubicBezTo>
                <a:cubicBezTo>
                  <a:pt x="65" y="112"/>
                  <a:pt x="136" y="95"/>
                  <a:pt x="210" y="95"/>
                </a:cubicBezTo>
                <a:cubicBezTo>
                  <a:pt x="310" y="95"/>
                  <a:pt x="403" y="126"/>
                  <a:pt x="480" y="178"/>
                </a:cubicBezTo>
                <a:cubicBezTo>
                  <a:pt x="322" y="0"/>
                  <a:pt x="108" y="14"/>
                  <a:pt x="4" y="34"/>
                </a:cubicBezTo>
                <a:close/>
              </a:path>
            </a:pathLst>
          </a:custGeom>
          <a:solidFill>
            <a:srgbClr val="143C4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8" name="Google Shape;2548;p20"/>
          <p:cNvSpPr/>
          <p:nvPr/>
        </p:nvSpPr>
        <p:spPr>
          <a:xfrm>
            <a:off x="9183575" y="2640086"/>
            <a:ext cx="1110476" cy="1166901"/>
          </a:xfrm>
          <a:custGeom>
            <a:avLst/>
            <a:gdLst/>
            <a:ahLst/>
            <a:cxnLst/>
            <a:rect l="l" t="t" r="r" b="b"/>
            <a:pathLst>
              <a:path w="371" h="390" extrusionOk="0">
                <a:moveTo>
                  <a:pt x="371" y="58"/>
                </a:moveTo>
                <a:cubicBezTo>
                  <a:pt x="355" y="46"/>
                  <a:pt x="338" y="34"/>
                  <a:pt x="320" y="23"/>
                </a:cubicBezTo>
                <a:cubicBezTo>
                  <a:pt x="307" y="15"/>
                  <a:pt x="293" y="7"/>
                  <a:pt x="279" y="0"/>
                </a:cubicBezTo>
                <a:cubicBezTo>
                  <a:pt x="272" y="70"/>
                  <a:pt x="250" y="139"/>
                  <a:pt x="211" y="202"/>
                </a:cubicBezTo>
                <a:cubicBezTo>
                  <a:pt x="159" y="288"/>
                  <a:pt x="84" y="351"/>
                  <a:pt x="0" y="390"/>
                </a:cubicBezTo>
                <a:cubicBezTo>
                  <a:pt x="234" y="348"/>
                  <a:pt x="334" y="157"/>
                  <a:pt x="371" y="58"/>
                </a:cubicBezTo>
                <a:close/>
              </a:path>
            </a:pathLst>
          </a:custGeom>
          <a:solidFill>
            <a:srgbClr val="007E5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9" name="Google Shape;2549;p20"/>
          <p:cNvSpPr/>
          <p:nvPr/>
        </p:nvSpPr>
        <p:spPr>
          <a:xfrm>
            <a:off x="7722438" y="3785567"/>
            <a:ext cx="862163" cy="1495803"/>
          </a:xfrm>
          <a:custGeom>
            <a:avLst/>
            <a:gdLst/>
            <a:ahLst/>
            <a:cxnLst/>
            <a:rect l="l" t="t" r="r" b="b"/>
            <a:pathLst>
              <a:path w="288" h="500" extrusionOk="0">
                <a:moveTo>
                  <a:pt x="189" y="500"/>
                </a:moveTo>
                <a:cubicBezTo>
                  <a:pt x="208" y="492"/>
                  <a:pt x="227" y="483"/>
                  <a:pt x="246" y="473"/>
                </a:cubicBezTo>
                <a:cubicBezTo>
                  <a:pt x="260" y="465"/>
                  <a:pt x="274" y="456"/>
                  <a:pt x="288" y="447"/>
                </a:cubicBezTo>
                <a:cubicBezTo>
                  <a:pt x="229" y="406"/>
                  <a:pt x="179" y="351"/>
                  <a:pt x="141" y="284"/>
                </a:cubicBezTo>
                <a:cubicBezTo>
                  <a:pt x="92" y="194"/>
                  <a:pt x="73" y="95"/>
                  <a:pt x="82" y="0"/>
                </a:cubicBezTo>
                <a:cubicBezTo>
                  <a:pt x="0" y="231"/>
                  <a:pt x="119" y="417"/>
                  <a:pt x="189" y="500"/>
                </a:cubicBezTo>
                <a:close/>
              </a:path>
            </a:pathLst>
          </a:custGeom>
          <a:solidFill>
            <a:srgbClr val="A215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0" name="Google Shape;2550;p20"/>
          <p:cNvSpPr/>
          <p:nvPr/>
        </p:nvSpPr>
        <p:spPr>
          <a:xfrm>
            <a:off x="7964701" y="2747200"/>
            <a:ext cx="1245346" cy="1188325"/>
          </a:xfrm>
          <a:custGeom>
            <a:avLst/>
            <a:gdLst/>
            <a:ahLst/>
            <a:cxnLst/>
            <a:rect l="l" t="t" r="r" b="b"/>
            <a:pathLst>
              <a:path w="416" h="397" extrusionOk="0">
                <a:moveTo>
                  <a:pt x="208" y="0"/>
                </a:moveTo>
                <a:cubicBezTo>
                  <a:pt x="93" y="78"/>
                  <a:pt x="14" y="205"/>
                  <a:pt x="0" y="350"/>
                </a:cubicBezTo>
                <a:cubicBezTo>
                  <a:pt x="63" y="380"/>
                  <a:pt x="134" y="397"/>
                  <a:pt x="208" y="397"/>
                </a:cubicBezTo>
                <a:cubicBezTo>
                  <a:pt x="282" y="397"/>
                  <a:pt x="353" y="380"/>
                  <a:pt x="416" y="350"/>
                </a:cubicBezTo>
                <a:cubicBezTo>
                  <a:pt x="402" y="205"/>
                  <a:pt x="323" y="78"/>
                  <a:pt x="2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dist="2540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0" tIns="91425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Your success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1" name="Google Shape;2551;p20"/>
          <p:cNvSpPr txBox="1"/>
          <p:nvPr/>
        </p:nvSpPr>
        <p:spPr>
          <a:xfrm>
            <a:off x="7811756" y="1680333"/>
            <a:ext cx="20028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Solution </a:t>
            </a:r>
            <a:br>
              <a:rPr lang="en-US" sz="18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 sz="18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Accelerators</a:t>
            </a:r>
            <a:endParaRPr sz="18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52" name="Google Shape;2552;p20"/>
          <p:cNvSpPr txBox="1"/>
          <p:nvPr/>
        </p:nvSpPr>
        <p:spPr>
          <a:xfrm>
            <a:off x="8354901" y="4186585"/>
            <a:ext cx="20028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In-person and</a:t>
            </a:r>
            <a:br>
              <a:rPr lang="en-US" sz="18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 sz="18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Virtual Training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3" name="Google Shape;2553;p20"/>
          <p:cNvSpPr txBox="1"/>
          <p:nvPr/>
        </p:nvSpPr>
        <p:spPr>
          <a:xfrm>
            <a:off x="6488941" y="3612966"/>
            <a:ext cx="145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Co-located Professional</a:t>
            </a:r>
            <a:br>
              <a:rPr lang="en-US" sz="18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 sz="18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Services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1949214047f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</p:txBody>
      </p:sp>
      <p:pic>
        <p:nvPicPr>
          <p:cNvPr id="1983" name="Google Shape;1983;g1949214047f_0_0" descr="Graphical user interface,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550" y="173633"/>
            <a:ext cx="11584001" cy="6509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21"/>
          <p:cNvSpPr txBox="1">
            <a:spLocks noGrp="1"/>
          </p:cNvSpPr>
          <p:nvPr>
            <p:ph type="title" idx="4294967295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600"/>
              <a:t>Supporting enterprises in every industry</a:t>
            </a:r>
            <a:endParaRPr sz="3600"/>
          </a:p>
        </p:txBody>
      </p:sp>
      <p:sp>
        <p:nvSpPr>
          <p:cNvPr id="2559" name="Google Shape;2559;p21"/>
          <p:cNvSpPr/>
          <p:nvPr/>
        </p:nvSpPr>
        <p:spPr>
          <a:xfrm>
            <a:off x="389167" y="1209967"/>
            <a:ext cx="2693400" cy="2458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85738" algn="bl" rotWithShape="0">
              <a:srgbClr val="000000">
                <a:alpha val="13725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0" name="Google Shape;2560;p21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624617" y="1753333"/>
            <a:ext cx="384938" cy="325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1" name="Google Shape;2561;p21"/>
          <p:cNvPicPr preferRelativeResize="0"/>
          <p:nvPr/>
        </p:nvPicPr>
        <p:blipFill rotWithShape="1">
          <a:blip r:embed="rId4">
            <a:alphaModFix amt="47000"/>
          </a:blip>
          <a:srcRect/>
          <a:stretch/>
        </p:blipFill>
        <p:spPr>
          <a:xfrm>
            <a:off x="1986646" y="3223833"/>
            <a:ext cx="931225" cy="23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2" name="Google Shape;2562;p21"/>
          <p:cNvPicPr preferRelativeResize="0"/>
          <p:nvPr/>
        </p:nvPicPr>
        <p:blipFill rotWithShape="1">
          <a:blip r:embed="rId5">
            <a:alphaModFix amt="47000"/>
          </a:blip>
          <a:srcRect/>
          <a:stretch/>
        </p:blipFill>
        <p:spPr>
          <a:xfrm>
            <a:off x="523883" y="2966923"/>
            <a:ext cx="844426" cy="98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3" name="Google Shape;2563;p21"/>
          <p:cNvPicPr preferRelativeResize="0"/>
          <p:nvPr/>
        </p:nvPicPr>
        <p:blipFill rotWithShape="1">
          <a:blip r:embed="rId6">
            <a:alphaModFix amt="47000"/>
          </a:blip>
          <a:srcRect t="9" b="6"/>
          <a:stretch/>
        </p:blipFill>
        <p:spPr>
          <a:xfrm>
            <a:off x="1593173" y="2223635"/>
            <a:ext cx="442936" cy="17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4" name="Google Shape;2564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9048" y="1625100"/>
            <a:ext cx="1004754" cy="56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5" name="Google Shape;2565;p21"/>
          <p:cNvPicPr preferRelativeResize="0"/>
          <p:nvPr/>
        </p:nvPicPr>
        <p:blipFill rotWithShape="1">
          <a:blip r:embed="rId8">
            <a:alphaModFix amt="50000"/>
          </a:blip>
          <a:srcRect/>
          <a:stretch/>
        </p:blipFill>
        <p:spPr>
          <a:xfrm>
            <a:off x="628566" y="2197133"/>
            <a:ext cx="773960" cy="232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6" name="Google Shape;2566;p21"/>
          <p:cNvPicPr preferRelativeResize="0"/>
          <p:nvPr/>
        </p:nvPicPr>
        <p:blipFill rotWithShape="1">
          <a:blip r:embed="rId9">
            <a:alphaModFix amt="46000"/>
          </a:blip>
          <a:srcRect/>
          <a:stretch/>
        </p:blipFill>
        <p:spPr>
          <a:xfrm>
            <a:off x="2493450" y="1733400"/>
            <a:ext cx="353777" cy="353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7" name="Google Shape;2567;p21"/>
          <p:cNvPicPr preferRelativeResize="0"/>
          <p:nvPr/>
        </p:nvPicPr>
        <p:blipFill rotWithShape="1">
          <a:blip r:embed="rId10">
            <a:alphaModFix amt="47000"/>
          </a:blip>
          <a:srcRect/>
          <a:stretch/>
        </p:blipFill>
        <p:spPr>
          <a:xfrm>
            <a:off x="1933220" y="2418512"/>
            <a:ext cx="770652" cy="48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8" name="Google Shape;2568;p21"/>
          <p:cNvPicPr preferRelativeResize="0"/>
          <p:nvPr/>
        </p:nvPicPr>
        <p:blipFill rotWithShape="1">
          <a:blip r:embed="rId11">
            <a:alphaModFix amt="47000"/>
          </a:blip>
          <a:srcRect/>
          <a:stretch/>
        </p:blipFill>
        <p:spPr>
          <a:xfrm>
            <a:off x="2400627" y="2853633"/>
            <a:ext cx="578442" cy="32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2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9017" y="2388899"/>
            <a:ext cx="932828" cy="52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21"/>
          <p:cNvPicPr preferRelativeResize="0"/>
          <p:nvPr/>
        </p:nvPicPr>
        <p:blipFill rotWithShape="1">
          <a:blip r:embed="rId13">
            <a:alphaModFix amt="80000"/>
          </a:blip>
          <a:srcRect t="34248" b="23328"/>
          <a:stretch/>
        </p:blipFill>
        <p:spPr>
          <a:xfrm>
            <a:off x="584999" y="3296869"/>
            <a:ext cx="1301877" cy="22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p21"/>
          <p:cNvPicPr preferRelativeResize="0"/>
          <p:nvPr/>
        </p:nvPicPr>
        <p:blipFill rotWithShape="1">
          <a:blip r:embed="rId14">
            <a:alphaModFix amt="47000"/>
          </a:blip>
          <a:srcRect l="25431" r="25426"/>
          <a:stretch/>
        </p:blipFill>
        <p:spPr>
          <a:xfrm>
            <a:off x="1534340" y="2895324"/>
            <a:ext cx="690345" cy="2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2" name="Google Shape;2572;p21"/>
          <p:cNvPicPr preferRelativeResize="0"/>
          <p:nvPr/>
        </p:nvPicPr>
        <p:blipFill rotWithShape="1">
          <a:blip r:embed="rId15">
            <a:alphaModFix amt="47000"/>
          </a:blip>
          <a:srcRect/>
          <a:stretch/>
        </p:blipFill>
        <p:spPr>
          <a:xfrm>
            <a:off x="2226677" y="2236289"/>
            <a:ext cx="647689" cy="1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3" name="Google Shape;2573;p21"/>
          <p:cNvSpPr/>
          <p:nvPr/>
        </p:nvSpPr>
        <p:spPr>
          <a:xfrm>
            <a:off x="389167" y="1209967"/>
            <a:ext cx="2693400" cy="40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Google Shape;2574;p21"/>
          <p:cNvSpPr txBox="1"/>
          <p:nvPr/>
        </p:nvSpPr>
        <p:spPr>
          <a:xfrm>
            <a:off x="389167" y="1298106"/>
            <a:ext cx="26934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Healthcare &amp; Life Sciences</a:t>
            </a:r>
            <a:endParaRPr sz="14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75" name="Google Shape;2575;p21"/>
          <p:cNvSpPr/>
          <p:nvPr/>
        </p:nvSpPr>
        <p:spPr>
          <a:xfrm>
            <a:off x="6182767" y="1209967"/>
            <a:ext cx="2693400" cy="2458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85738" algn="bl" rotWithShape="0">
              <a:srgbClr val="000000">
                <a:alpha val="13725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6" name="Google Shape;2576;p21"/>
          <p:cNvSpPr/>
          <p:nvPr/>
        </p:nvSpPr>
        <p:spPr>
          <a:xfrm>
            <a:off x="6182767" y="1209967"/>
            <a:ext cx="2693400" cy="40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Google Shape;2577;p21"/>
          <p:cNvSpPr txBox="1"/>
          <p:nvPr/>
        </p:nvSpPr>
        <p:spPr>
          <a:xfrm>
            <a:off x="6182767" y="1298106"/>
            <a:ext cx="26934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Media &amp; Entertainment</a:t>
            </a:r>
            <a:endParaRPr sz="14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78" name="Google Shape;2578;p21"/>
          <p:cNvSpPr/>
          <p:nvPr/>
        </p:nvSpPr>
        <p:spPr>
          <a:xfrm>
            <a:off x="9061767" y="1209967"/>
            <a:ext cx="2693400" cy="2458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85738" algn="bl" rotWithShape="0">
              <a:srgbClr val="000000">
                <a:alpha val="13725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9" name="Google Shape;2579;p21"/>
          <p:cNvSpPr/>
          <p:nvPr/>
        </p:nvSpPr>
        <p:spPr>
          <a:xfrm>
            <a:off x="9061767" y="1209967"/>
            <a:ext cx="2693400" cy="408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0" name="Google Shape;2580;p21"/>
          <p:cNvSpPr txBox="1"/>
          <p:nvPr/>
        </p:nvSpPr>
        <p:spPr>
          <a:xfrm>
            <a:off x="9061767" y="1298106"/>
            <a:ext cx="26934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Financial Services</a:t>
            </a:r>
            <a:endParaRPr sz="14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81" name="Google Shape;2581;p21"/>
          <p:cNvSpPr/>
          <p:nvPr/>
        </p:nvSpPr>
        <p:spPr>
          <a:xfrm>
            <a:off x="389167" y="3871967"/>
            <a:ext cx="2693400" cy="2458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85738" algn="bl" rotWithShape="0">
              <a:srgbClr val="000000">
                <a:alpha val="13725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2" name="Google Shape;2582;p21"/>
          <p:cNvSpPr/>
          <p:nvPr/>
        </p:nvSpPr>
        <p:spPr>
          <a:xfrm>
            <a:off x="389167" y="3871967"/>
            <a:ext cx="2693400" cy="408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3" name="Google Shape;2583;p21"/>
          <p:cNvSpPr txBox="1"/>
          <p:nvPr/>
        </p:nvSpPr>
        <p:spPr>
          <a:xfrm>
            <a:off x="389167" y="3973553"/>
            <a:ext cx="26934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Public Sector</a:t>
            </a:r>
            <a:endParaRPr sz="14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84" name="Google Shape;2584;p21"/>
          <p:cNvSpPr/>
          <p:nvPr/>
        </p:nvSpPr>
        <p:spPr>
          <a:xfrm>
            <a:off x="6182767" y="3871967"/>
            <a:ext cx="2693400" cy="2458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85738" algn="bl" rotWithShape="0">
              <a:srgbClr val="000000">
                <a:alpha val="13725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Google Shape;2585;p21"/>
          <p:cNvSpPr/>
          <p:nvPr/>
        </p:nvSpPr>
        <p:spPr>
          <a:xfrm>
            <a:off x="6182767" y="3871967"/>
            <a:ext cx="2693400" cy="408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6" name="Google Shape;2586;p21"/>
          <p:cNvSpPr txBox="1"/>
          <p:nvPr/>
        </p:nvSpPr>
        <p:spPr>
          <a:xfrm>
            <a:off x="6182767" y="3973553"/>
            <a:ext cx="26934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Energy &amp; Utilities</a:t>
            </a:r>
            <a:endParaRPr sz="14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87" name="Google Shape;2587;p21"/>
          <p:cNvSpPr/>
          <p:nvPr/>
        </p:nvSpPr>
        <p:spPr>
          <a:xfrm>
            <a:off x="9061767" y="3871967"/>
            <a:ext cx="2693400" cy="2458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85738" algn="bl" rotWithShape="0">
              <a:srgbClr val="000000">
                <a:alpha val="13725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8" name="Google Shape;2588;p21"/>
          <p:cNvSpPr/>
          <p:nvPr/>
        </p:nvSpPr>
        <p:spPr>
          <a:xfrm>
            <a:off x="9061767" y="3871967"/>
            <a:ext cx="2693400" cy="40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9" name="Google Shape;2589;p21"/>
          <p:cNvSpPr txBox="1"/>
          <p:nvPr/>
        </p:nvSpPr>
        <p:spPr>
          <a:xfrm>
            <a:off x="9061767" y="3973553"/>
            <a:ext cx="26934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Digital Native</a:t>
            </a:r>
            <a:endParaRPr sz="14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90" name="Google Shape;2590;p21"/>
          <p:cNvSpPr/>
          <p:nvPr/>
        </p:nvSpPr>
        <p:spPr>
          <a:xfrm>
            <a:off x="3285967" y="3871967"/>
            <a:ext cx="2693400" cy="2458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85738" algn="bl" rotWithShape="0">
              <a:srgbClr val="000000">
                <a:alpha val="13725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1" name="Google Shape;2591;p21"/>
          <p:cNvSpPr/>
          <p:nvPr/>
        </p:nvSpPr>
        <p:spPr>
          <a:xfrm>
            <a:off x="3285967" y="3871967"/>
            <a:ext cx="2693400" cy="40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2" name="Google Shape;2592;p21"/>
          <p:cNvSpPr txBox="1"/>
          <p:nvPr/>
        </p:nvSpPr>
        <p:spPr>
          <a:xfrm>
            <a:off x="3285967" y="3973553"/>
            <a:ext cx="26934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Manufacturing &amp; Logistics</a:t>
            </a:r>
            <a:endParaRPr sz="14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93" name="Google Shape;2593;p2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897019" y="4576078"/>
            <a:ext cx="931233" cy="118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4" name="Google Shape;2594;p21"/>
          <p:cNvPicPr preferRelativeResize="0"/>
          <p:nvPr/>
        </p:nvPicPr>
        <p:blipFill rotWithShape="1">
          <a:blip r:embed="rId17">
            <a:alphaModFix amt="50000"/>
          </a:blip>
          <a:srcRect/>
          <a:stretch/>
        </p:blipFill>
        <p:spPr>
          <a:xfrm>
            <a:off x="4258350" y="4448641"/>
            <a:ext cx="491180" cy="491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p21"/>
          <p:cNvPicPr preferRelativeResize="0"/>
          <p:nvPr/>
        </p:nvPicPr>
        <p:blipFill rotWithShape="1">
          <a:blip r:embed="rId18">
            <a:alphaModFix amt="50000"/>
          </a:blip>
          <a:srcRect b="8298"/>
          <a:stretch/>
        </p:blipFill>
        <p:spPr>
          <a:xfrm>
            <a:off x="4217618" y="5461483"/>
            <a:ext cx="931466" cy="85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p21"/>
          <p:cNvPicPr preferRelativeResize="0"/>
          <p:nvPr/>
        </p:nvPicPr>
        <p:blipFill rotWithShape="1">
          <a:blip r:embed="rId19">
            <a:alphaModFix amt="52000"/>
          </a:blip>
          <a:srcRect/>
          <a:stretch/>
        </p:blipFill>
        <p:spPr>
          <a:xfrm>
            <a:off x="5069801" y="4919213"/>
            <a:ext cx="647706" cy="364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7" name="Google Shape;2597;p21"/>
          <p:cNvPicPr preferRelativeResize="0"/>
          <p:nvPr/>
        </p:nvPicPr>
        <p:blipFill rotWithShape="1">
          <a:blip r:embed="rId20">
            <a:alphaModFix amt="50000"/>
          </a:blip>
          <a:srcRect/>
          <a:stretch/>
        </p:blipFill>
        <p:spPr>
          <a:xfrm>
            <a:off x="3414053" y="5178903"/>
            <a:ext cx="647706" cy="364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8" name="Google Shape;2598;p21"/>
          <p:cNvPicPr preferRelativeResize="0"/>
          <p:nvPr/>
        </p:nvPicPr>
        <p:blipFill rotWithShape="1">
          <a:blip r:embed="rId21">
            <a:alphaModFix amt="50000"/>
          </a:blip>
          <a:srcRect/>
          <a:stretch/>
        </p:blipFill>
        <p:spPr>
          <a:xfrm>
            <a:off x="3414051" y="5765812"/>
            <a:ext cx="690196" cy="388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9" name="Google Shape;2599;p21"/>
          <p:cNvPicPr preferRelativeResize="0"/>
          <p:nvPr/>
        </p:nvPicPr>
        <p:blipFill rotWithShape="1">
          <a:blip r:embed="rId22">
            <a:alphaModFix amt="50000"/>
          </a:blip>
          <a:srcRect/>
          <a:stretch/>
        </p:blipFill>
        <p:spPr>
          <a:xfrm>
            <a:off x="5202998" y="5601365"/>
            <a:ext cx="491155" cy="23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0" name="Google Shape;2600;p2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351803" y="1753324"/>
            <a:ext cx="1037140" cy="154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1" name="Google Shape;2601;p21"/>
          <p:cNvPicPr preferRelativeResize="0"/>
          <p:nvPr/>
        </p:nvPicPr>
        <p:blipFill rotWithShape="1">
          <a:blip r:embed="rId24">
            <a:alphaModFix amt="50000"/>
          </a:blip>
          <a:srcRect/>
          <a:stretch/>
        </p:blipFill>
        <p:spPr>
          <a:xfrm>
            <a:off x="7367502" y="2119029"/>
            <a:ext cx="398514" cy="388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2" name="Google Shape;2602;p2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369263" y="2273942"/>
            <a:ext cx="754168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3" name="Google Shape;2603;p21"/>
          <p:cNvPicPr preferRelativeResize="0"/>
          <p:nvPr/>
        </p:nvPicPr>
        <p:blipFill rotWithShape="1">
          <a:blip r:embed="rId26">
            <a:alphaModFix amt="50000"/>
          </a:blip>
          <a:srcRect/>
          <a:stretch/>
        </p:blipFill>
        <p:spPr>
          <a:xfrm>
            <a:off x="7760263" y="2782264"/>
            <a:ext cx="800063" cy="2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4" name="Google Shape;2604;p21"/>
          <p:cNvPicPr preferRelativeResize="0"/>
          <p:nvPr/>
        </p:nvPicPr>
        <p:blipFill rotWithShape="1">
          <a:blip r:embed="rId27">
            <a:alphaModFix amt="50000"/>
          </a:blip>
          <a:srcRect/>
          <a:stretch/>
        </p:blipFill>
        <p:spPr>
          <a:xfrm>
            <a:off x="7901537" y="1784835"/>
            <a:ext cx="647741" cy="272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5" name="Google Shape;2605;p21"/>
          <p:cNvPicPr preferRelativeResize="0"/>
          <p:nvPr/>
        </p:nvPicPr>
        <p:blipFill rotWithShape="1">
          <a:blip r:embed="rId28">
            <a:alphaModFix amt="50000"/>
          </a:blip>
          <a:srcRect t="28946" b="30993"/>
          <a:stretch/>
        </p:blipFill>
        <p:spPr>
          <a:xfrm>
            <a:off x="6480800" y="2798034"/>
            <a:ext cx="1043871" cy="23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6" name="Google Shape;2606;p21"/>
          <p:cNvPicPr preferRelativeResize="0"/>
          <p:nvPr/>
        </p:nvPicPr>
        <p:blipFill rotWithShape="1">
          <a:blip r:embed="rId29">
            <a:alphaModFix amt="50000"/>
          </a:blip>
          <a:srcRect/>
          <a:stretch/>
        </p:blipFill>
        <p:spPr>
          <a:xfrm>
            <a:off x="7477517" y="3255214"/>
            <a:ext cx="1037143" cy="12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7" name="Google Shape;2607;p21"/>
          <p:cNvPicPr preferRelativeResize="0"/>
          <p:nvPr/>
        </p:nvPicPr>
        <p:blipFill rotWithShape="1">
          <a:blip r:embed="rId30">
            <a:alphaModFix amt="50000"/>
          </a:blip>
          <a:srcRect/>
          <a:stretch/>
        </p:blipFill>
        <p:spPr>
          <a:xfrm>
            <a:off x="6384393" y="3240342"/>
            <a:ext cx="688010" cy="28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8" name="Google Shape;2608;p21"/>
          <p:cNvPicPr preferRelativeResize="0"/>
          <p:nvPr/>
        </p:nvPicPr>
        <p:blipFill rotWithShape="1">
          <a:blip r:embed="rId31">
            <a:alphaModFix amt="50000"/>
          </a:blip>
          <a:srcRect/>
          <a:stretch/>
        </p:blipFill>
        <p:spPr>
          <a:xfrm>
            <a:off x="8009986" y="2435796"/>
            <a:ext cx="712651" cy="1286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9" name="Google Shape;2609;p21"/>
          <p:cNvGrpSpPr/>
          <p:nvPr/>
        </p:nvGrpSpPr>
        <p:grpSpPr>
          <a:xfrm>
            <a:off x="10299182" y="2264418"/>
            <a:ext cx="432141" cy="499593"/>
            <a:chOff x="2522602" y="-2910037"/>
            <a:chExt cx="5060199" cy="5645114"/>
          </a:xfrm>
        </p:grpSpPr>
        <p:pic>
          <p:nvPicPr>
            <p:cNvPr id="2610" name="Google Shape;2610;p21"/>
            <p:cNvPicPr preferRelativeResize="0"/>
            <p:nvPr/>
          </p:nvPicPr>
          <p:blipFill rotWithShape="1">
            <a:blip r:embed="rId32">
              <a:alphaModFix amt="50000"/>
            </a:blip>
            <a:srcRect/>
            <a:stretch/>
          </p:blipFill>
          <p:spPr>
            <a:xfrm>
              <a:off x="2625211" y="-2910037"/>
              <a:ext cx="4957590" cy="4264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1" name="Google Shape;2611;p21"/>
            <p:cNvPicPr preferRelativeResize="0"/>
            <p:nvPr/>
          </p:nvPicPr>
          <p:blipFill rotWithShape="1">
            <a:blip r:embed="rId33">
              <a:alphaModFix amt="50000"/>
            </a:blip>
            <a:srcRect t="85581"/>
            <a:stretch/>
          </p:blipFill>
          <p:spPr>
            <a:xfrm>
              <a:off x="2522602" y="1993409"/>
              <a:ext cx="4957590" cy="7416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12" name="Google Shape;2612;p21"/>
          <p:cNvPicPr preferRelativeResize="0"/>
          <p:nvPr/>
        </p:nvPicPr>
        <p:blipFill rotWithShape="1">
          <a:blip r:embed="rId34">
            <a:alphaModFix amt="50000"/>
          </a:blip>
          <a:srcRect/>
          <a:stretch/>
        </p:blipFill>
        <p:spPr>
          <a:xfrm>
            <a:off x="10650852" y="3007436"/>
            <a:ext cx="712655" cy="15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3" name="Google Shape;2613;p21"/>
          <p:cNvPicPr preferRelativeResize="0"/>
          <p:nvPr/>
        </p:nvPicPr>
        <p:blipFill rotWithShape="1">
          <a:blip r:embed="rId35">
            <a:alphaModFix amt="50000"/>
          </a:blip>
          <a:srcRect/>
          <a:stretch/>
        </p:blipFill>
        <p:spPr>
          <a:xfrm>
            <a:off x="9407570" y="2989233"/>
            <a:ext cx="688819" cy="19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4" name="Google Shape;2614;p21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9331733" y="3247034"/>
            <a:ext cx="1043604" cy="2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21"/>
          <p:cNvPicPr preferRelativeResize="0"/>
          <p:nvPr/>
        </p:nvPicPr>
        <p:blipFill rotWithShape="1">
          <a:blip r:embed="rId37">
            <a:alphaModFix amt="50000"/>
          </a:blip>
          <a:srcRect/>
          <a:stretch/>
        </p:blipFill>
        <p:spPr>
          <a:xfrm>
            <a:off x="9364983" y="1817183"/>
            <a:ext cx="773971" cy="20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p21"/>
          <p:cNvPicPr preferRelativeResize="0"/>
          <p:nvPr/>
        </p:nvPicPr>
        <p:blipFill rotWithShape="1">
          <a:blip r:embed="rId38">
            <a:alphaModFix amt="50000"/>
          </a:blip>
          <a:srcRect/>
          <a:stretch/>
        </p:blipFill>
        <p:spPr>
          <a:xfrm>
            <a:off x="10604984" y="3304617"/>
            <a:ext cx="804367" cy="20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Google Shape;2617;p21"/>
          <p:cNvPicPr preferRelativeResize="0"/>
          <p:nvPr/>
        </p:nvPicPr>
        <p:blipFill rotWithShape="1">
          <a:blip r:embed="rId39">
            <a:alphaModFix amt="50000"/>
          </a:blip>
          <a:srcRect/>
          <a:stretch/>
        </p:blipFill>
        <p:spPr>
          <a:xfrm>
            <a:off x="9446057" y="2153538"/>
            <a:ext cx="611865" cy="407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8" name="Google Shape;2618;p21"/>
          <p:cNvPicPr preferRelativeResize="0"/>
          <p:nvPr/>
        </p:nvPicPr>
        <p:blipFill rotWithShape="1">
          <a:blip r:embed="rId40">
            <a:alphaModFix amt="50000"/>
          </a:blip>
          <a:srcRect/>
          <a:stretch/>
        </p:blipFill>
        <p:spPr>
          <a:xfrm>
            <a:off x="9392850" y="2530834"/>
            <a:ext cx="731218" cy="41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9" name="Google Shape;2619;p21"/>
          <p:cNvPicPr preferRelativeResize="0"/>
          <p:nvPr/>
        </p:nvPicPr>
        <p:blipFill rotWithShape="1">
          <a:blip r:embed="rId41">
            <a:alphaModFix amt="50000"/>
          </a:blip>
          <a:srcRect/>
          <a:stretch/>
        </p:blipFill>
        <p:spPr>
          <a:xfrm>
            <a:off x="10488311" y="1671417"/>
            <a:ext cx="888284" cy="49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0" name="Google Shape;2620;p21"/>
          <p:cNvPicPr preferRelativeResize="0"/>
          <p:nvPr/>
        </p:nvPicPr>
        <p:blipFill rotWithShape="1">
          <a:blip r:embed="rId42">
            <a:alphaModFix amt="50000"/>
          </a:blip>
          <a:srcRect/>
          <a:stretch/>
        </p:blipFill>
        <p:spPr>
          <a:xfrm>
            <a:off x="10753362" y="2308514"/>
            <a:ext cx="731218" cy="411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1" name="Google Shape;2621;p21"/>
          <p:cNvPicPr preferRelativeResize="0"/>
          <p:nvPr/>
        </p:nvPicPr>
        <p:blipFill rotWithShape="1">
          <a:blip r:embed="rId43">
            <a:alphaModFix amt="50000"/>
          </a:blip>
          <a:srcRect/>
          <a:stretch/>
        </p:blipFill>
        <p:spPr>
          <a:xfrm>
            <a:off x="563934" y="4277600"/>
            <a:ext cx="1004723" cy="56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2" name="Google Shape;2622;p21"/>
          <p:cNvPicPr preferRelativeResize="0"/>
          <p:nvPr/>
        </p:nvPicPr>
        <p:blipFill rotWithShape="1">
          <a:blip r:embed="rId44">
            <a:alphaModFix amt="50000"/>
          </a:blip>
          <a:srcRect/>
          <a:stretch/>
        </p:blipFill>
        <p:spPr>
          <a:xfrm>
            <a:off x="1824300" y="4477933"/>
            <a:ext cx="398505" cy="16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3" name="Google Shape;2623;p21"/>
          <p:cNvPicPr preferRelativeResize="0"/>
          <p:nvPr/>
        </p:nvPicPr>
        <p:blipFill rotWithShape="1">
          <a:blip r:embed="rId45">
            <a:alphaModFix amt="50000"/>
          </a:blip>
          <a:srcRect/>
          <a:stretch/>
        </p:blipFill>
        <p:spPr>
          <a:xfrm>
            <a:off x="2273271" y="4368913"/>
            <a:ext cx="680156" cy="382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4" name="Google Shape;2624;p21"/>
          <p:cNvPicPr preferRelativeResize="0"/>
          <p:nvPr/>
        </p:nvPicPr>
        <p:blipFill rotWithShape="1">
          <a:blip r:embed="rId46">
            <a:alphaModFix amt="51000"/>
          </a:blip>
          <a:srcRect/>
          <a:stretch/>
        </p:blipFill>
        <p:spPr>
          <a:xfrm>
            <a:off x="568785" y="5406321"/>
            <a:ext cx="432356" cy="389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5" name="Google Shape;2625;p21"/>
          <p:cNvPicPr preferRelativeResize="0"/>
          <p:nvPr/>
        </p:nvPicPr>
        <p:blipFill rotWithShape="1">
          <a:blip r:embed="rId47">
            <a:alphaModFix amt="50000"/>
          </a:blip>
          <a:srcRect/>
          <a:stretch/>
        </p:blipFill>
        <p:spPr>
          <a:xfrm>
            <a:off x="1285399" y="5420517"/>
            <a:ext cx="647161" cy="17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6" name="Google Shape;2626;p21"/>
          <p:cNvPicPr preferRelativeResize="0"/>
          <p:nvPr/>
        </p:nvPicPr>
        <p:blipFill rotWithShape="1">
          <a:blip r:embed="rId48">
            <a:alphaModFix amt="50000"/>
          </a:blip>
          <a:srcRect/>
          <a:stretch/>
        </p:blipFill>
        <p:spPr>
          <a:xfrm>
            <a:off x="2206434" y="5376133"/>
            <a:ext cx="442955" cy="389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7" name="Google Shape;2627;p21"/>
          <p:cNvPicPr preferRelativeResize="0"/>
          <p:nvPr/>
        </p:nvPicPr>
        <p:blipFill rotWithShape="1">
          <a:blip r:embed="rId49">
            <a:alphaModFix amt="50000"/>
          </a:blip>
          <a:srcRect/>
          <a:stretch/>
        </p:blipFill>
        <p:spPr>
          <a:xfrm>
            <a:off x="1958429" y="4850167"/>
            <a:ext cx="950948" cy="353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8" name="Google Shape;2628;p21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1113767" y="5795583"/>
            <a:ext cx="432358" cy="432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21"/>
          <p:cNvPicPr preferRelativeResize="0"/>
          <p:nvPr/>
        </p:nvPicPr>
        <p:blipFill rotWithShape="1">
          <a:blip r:embed="rId51">
            <a:alphaModFix amt="50000"/>
          </a:blip>
          <a:srcRect/>
          <a:stretch/>
        </p:blipFill>
        <p:spPr>
          <a:xfrm>
            <a:off x="1822187" y="5890404"/>
            <a:ext cx="611848" cy="27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p21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622068" y="4900495"/>
            <a:ext cx="1043604" cy="312883"/>
          </a:xfrm>
          <a:prstGeom prst="rect">
            <a:avLst/>
          </a:prstGeom>
          <a:noFill/>
          <a:ln>
            <a:noFill/>
          </a:ln>
        </p:spPr>
      </p:pic>
      <p:sp>
        <p:nvSpPr>
          <p:cNvPr id="2631" name="Google Shape;2631;p21"/>
          <p:cNvSpPr/>
          <p:nvPr/>
        </p:nvSpPr>
        <p:spPr>
          <a:xfrm>
            <a:off x="3285967" y="1209967"/>
            <a:ext cx="2693400" cy="2458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85738" algn="bl" rotWithShape="0">
              <a:srgbClr val="000000">
                <a:alpha val="13725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2" name="Google Shape;2632;p21"/>
          <p:cNvSpPr/>
          <p:nvPr/>
        </p:nvSpPr>
        <p:spPr>
          <a:xfrm>
            <a:off x="3285967" y="1209967"/>
            <a:ext cx="2693400" cy="408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3" name="Google Shape;2633;p21"/>
          <p:cNvSpPr txBox="1"/>
          <p:nvPr/>
        </p:nvSpPr>
        <p:spPr>
          <a:xfrm>
            <a:off x="3285967" y="1298106"/>
            <a:ext cx="26934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Retail &amp; CPG</a:t>
            </a:r>
            <a:endParaRPr sz="14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34" name="Google Shape;2634;p21" descr="A close up of a sign&#10;&#10;Description automatically generated"/>
          <p:cNvPicPr preferRelativeResize="0"/>
          <p:nvPr/>
        </p:nvPicPr>
        <p:blipFill rotWithShape="1">
          <a:blip r:embed="rId53">
            <a:alphaModFix amt="49000"/>
          </a:blip>
          <a:srcRect/>
          <a:stretch/>
        </p:blipFill>
        <p:spPr>
          <a:xfrm>
            <a:off x="5332997" y="2284541"/>
            <a:ext cx="414650" cy="273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5" name="Google Shape;2635;p21"/>
          <p:cNvPicPr preferRelativeResize="0"/>
          <p:nvPr/>
        </p:nvPicPr>
        <p:blipFill rotWithShape="1">
          <a:blip r:embed="rId54">
            <a:alphaModFix amt="49000"/>
          </a:blip>
          <a:srcRect/>
          <a:stretch/>
        </p:blipFill>
        <p:spPr>
          <a:xfrm>
            <a:off x="5468323" y="1784817"/>
            <a:ext cx="251671" cy="341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21"/>
          <p:cNvPicPr preferRelativeResize="0"/>
          <p:nvPr/>
        </p:nvPicPr>
        <p:blipFill rotWithShape="1">
          <a:blip r:embed="rId55">
            <a:alphaModFix amt="49000"/>
          </a:blip>
          <a:srcRect/>
          <a:stretch/>
        </p:blipFill>
        <p:spPr>
          <a:xfrm>
            <a:off x="4014895" y="2517517"/>
            <a:ext cx="1062889" cy="128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Google Shape;2637;p21"/>
          <p:cNvPicPr preferRelativeResize="0"/>
          <p:nvPr/>
        </p:nvPicPr>
        <p:blipFill rotWithShape="1">
          <a:blip r:embed="rId56">
            <a:alphaModFix amt="49000"/>
          </a:blip>
          <a:srcRect/>
          <a:stretch/>
        </p:blipFill>
        <p:spPr>
          <a:xfrm>
            <a:off x="3492091" y="2210115"/>
            <a:ext cx="384937" cy="38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21"/>
          <p:cNvPicPr preferRelativeResize="0"/>
          <p:nvPr/>
        </p:nvPicPr>
        <p:blipFill rotWithShape="1">
          <a:blip r:embed="rId57">
            <a:alphaModFix amt="49000"/>
          </a:blip>
          <a:srcRect/>
          <a:stretch/>
        </p:blipFill>
        <p:spPr>
          <a:xfrm>
            <a:off x="3453382" y="3186875"/>
            <a:ext cx="513704" cy="353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9" name="Google Shape;2639;p21"/>
          <p:cNvPicPr preferRelativeResize="0"/>
          <p:nvPr/>
        </p:nvPicPr>
        <p:blipFill rotWithShape="1">
          <a:blip r:embed="rId58">
            <a:alphaModFix amt="49000"/>
          </a:blip>
          <a:srcRect/>
          <a:stretch/>
        </p:blipFill>
        <p:spPr>
          <a:xfrm>
            <a:off x="4635275" y="1784835"/>
            <a:ext cx="611847" cy="218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Google Shape;2640;p21"/>
          <p:cNvPicPr preferRelativeResize="0"/>
          <p:nvPr/>
        </p:nvPicPr>
        <p:blipFill rotWithShape="1">
          <a:blip r:embed="rId59">
            <a:alphaModFix amt="49000"/>
          </a:blip>
          <a:srcRect/>
          <a:stretch/>
        </p:blipFill>
        <p:spPr>
          <a:xfrm>
            <a:off x="3555147" y="2728068"/>
            <a:ext cx="804362" cy="45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1" name="Google Shape;2641;p21"/>
          <p:cNvPicPr preferRelativeResize="0"/>
          <p:nvPr/>
        </p:nvPicPr>
        <p:blipFill rotWithShape="1">
          <a:blip r:embed="rId60">
            <a:alphaModFix amt="49000"/>
          </a:blip>
          <a:srcRect/>
          <a:stretch/>
        </p:blipFill>
        <p:spPr>
          <a:xfrm>
            <a:off x="3430663" y="1733402"/>
            <a:ext cx="945126" cy="256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2" name="Google Shape;2642;p21"/>
          <p:cNvPicPr preferRelativeResize="0"/>
          <p:nvPr/>
        </p:nvPicPr>
        <p:blipFill rotWithShape="1">
          <a:blip r:embed="rId61">
            <a:alphaModFix amt="49000"/>
          </a:blip>
          <a:srcRect/>
          <a:stretch/>
        </p:blipFill>
        <p:spPr>
          <a:xfrm>
            <a:off x="4210667" y="3274234"/>
            <a:ext cx="945126" cy="17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3" name="Google Shape;2643;p21"/>
          <p:cNvPicPr preferRelativeResize="0"/>
          <p:nvPr/>
        </p:nvPicPr>
        <p:blipFill rotWithShape="1">
          <a:blip r:embed="rId62">
            <a:alphaModFix amt="49000"/>
          </a:blip>
          <a:srcRect/>
          <a:stretch/>
        </p:blipFill>
        <p:spPr>
          <a:xfrm>
            <a:off x="4730685" y="2776681"/>
            <a:ext cx="888274" cy="278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4" name="Google Shape;2644;p21"/>
          <p:cNvPicPr preferRelativeResize="0"/>
          <p:nvPr/>
        </p:nvPicPr>
        <p:blipFill rotWithShape="1">
          <a:blip r:embed="rId63">
            <a:alphaModFix amt="49000"/>
          </a:blip>
          <a:srcRect/>
          <a:stretch/>
        </p:blipFill>
        <p:spPr>
          <a:xfrm>
            <a:off x="5468310" y="3223905"/>
            <a:ext cx="342886" cy="30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5" name="Google Shape;2645;p21"/>
          <p:cNvPicPr preferRelativeResize="0"/>
          <p:nvPr/>
        </p:nvPicPr>
        <p:blipFill rotWithShape="1">
          <a:blip r:embed="rId64">
            <a:alphaModFix amt="50000"/>
          </a:blip>
          <a:srcRect/>
          <a:stretch/>
        </p:blipFill>
        <p:spPr>
          <a:xfrm>
            <a:off x="6351826" y="4429480"/>
            <a:ext cx="384937" cy="35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6" name="Google Shape;2646;p21"/>
          <p:cNvPicPr preferRelativeResize="0"/>
          <p:nvPr/>
        </p:nvPicPr>
        <p:blipFill rotWithShape="1">
          <a:blip r:embed="rId65">
            <a:alphaModFix amt="50000"/>
          </a:blip>
          <a:srcRect/>
          <a:stretch/>
        </p:blipFill>
        <p:spPr>
          <a:xfrm>
            <a:off x="6305268" y="4974100"/>
            <a:ext cx="1037140" cy="39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7" name="Google Shape;2647;p21"/>
          <p:cNvPicPr preferRelativeResize="0"/>
          <p:nvPr/>
        </p:nvPicPr>
        <p:blipFill rotWithShape="1">
          <a:blip r:embed="rId66">
            <a:alphaModFix/>
          </a:blip>
          <a:srcRect/>
          <a:stretch/>
        </p:blipFill>
        <p:spPr>
          <a:xfrm>
            <a:off x="7570368" y="4885050"/>
            <a:ext cx="432324" cy="576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8" name="Google Shape;2648;p21"/>
          <p:cNvPicPr preferRelativeResize="0"/>
          <p:nvPr/>
        </p:nvPicPr>
        <p:blipFill rotWithShape="1">
          <a:blip r:embed="rId67">
            <a:alphaModFix amt="50000"/>
          </a:blip>
          <a:srcRect/>
          <a:stretch/>
        </p:blipFill>
        <p:spPr>
          <a:xfrm>
            <a:off x="8309139" y="4414311"/>
            <a:ext cx="353782" cy="395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9" name="Google Shape;2649;p21"/>
          <p:cNvPicPr preferRelativeResize="0"/>
          <p:nvPr/>
        </p:nvPicPr>
        <p:blipFill rotWithShape="1">
          <a:blip r:embed="rId68">
            <a:alphaModFix amt="50000"/>
          </a:blip>
          <a:srcRect/>
          <a:stretch/>
        </p:blipFill>
        <p:spPr>
          <a:xfrm>
            <a:off x="8277467" y="4974109"/>
            <a:ext cx="362208" cy="44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0" name="Google Shape;2650;p21"/>
          <p:cNvPicPr preferRelativeResize="0"/>
          <p:nvPr/>
        </p:nvPicPr>
        <p:blipFill rotWithShape="1">
          <a:blip r:embed="rId69">
            <a:alphaModFix amt="50000"/>
          </a:blip>
          <a:srcRect t="35888" b="37764"/>
          <a:stretch/>
        </p:blipFill>
        <p:spPr>
          <a:xfrm>
            <a:off x="6378783" y="5935783"/>
            <a:ext cx="1358664" cy="22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1" name="Google Shape;2651;p21"/>
          <p:cNvPicPr preferRelativeResize="0"/>
          <p:nvPr/>
        </p:nvPicPr>
        <p:blipFill rotWithShape="1">
          <a:blip r:embed="rId70">
            <a:alphaModFix amt="50000"/>
          </a:blip>
          <a:srcRect t="18548" b="21560"/>
          <a:stretch/>
        </p:blipFill>
        <p:spPr>
          <a:xfrm>
            <a:off x="7410167" y="5542122"/>
            <a:ext cx="770832" cy="28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21"/>
          <p:cNvPicPr preferRelativeResize="0"/>
          <p:nvPr/>
        </p:nvPicPr>
        <p:blipFill rotWithShape="1">
          <a:blip r:embed="rId71">
            <a:alphaModFix amt="50000"/>
          </a:blip>
          <a:srcRect/>
          <a:stretch/>
        </p:blipFill>
        <p:spPr>
          <a:xfrm>
            <a:off x="6369459" y="5420531"/>
            <a:ext cx="917196" cy="40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3" name="Google Shape;2653;p21"/>
          <p:cNvPicPr preferRelativeResize="0"/>
          <p:nvPr/>
        </p:nvPicPr>
        <p:blipFill rotWithShape="1">
          <a:blip r:embed="rId72">
            <a:alphaModFix amt="50000"/>
          </a:blip>
          <a:srcRect/>
          <a:stretch/>
        </p:blipFill>
        <p:spPr>
          <a:xfrm>
            <a:off x="8247783" y="5719643"/>
            <a:ext cx="414663" cy="42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4" name="Google Shape;2654;p21"/>
          <p:cNvPicPr preferRelativeResize="0"/>
          <p:nvPr/>
        </p:nvPicPr>
        <p:blipFill rotWithShape="1">
          <a:blip r:embed="rId73">
            <a:alphaModFix amt="50000"/>
          </a:blip>
          <a:srcRect/>
          <a:stretch/>
        </p:blipFill>
        <p:spPr>
          <a:xfrm>
            <a:off x="10181227" y="5439506"/>
            <a:ext cx="536909" cy="20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5" name="Google Shape;2655;p21"/>
          <p:cNvPicPr preferRelativeResize="0"/>
          <p:nvPr/>
        </p:nvPicPr>
        <p:blipFill rotWithShape="1">
          <a:blip r:embed="rId74">
            <a:alphaModFix amt="50000"/>
          </a:blip>
          <a:srcRect/>
          <a:stretch/>
        </p:blipFill>
        <p:spPr>
          <a:xfrm>
            <a:off x="9259833" y="5002948"/>
            <a:ext cx="1062866" cy="212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Google Shape;2656;p21"/>
          <p:cNvPicPr preferRelativeResize="0"/>
          <p:nvPr/>
        </p:nvPicPr>
        <p:blipFill rotWithShape="1">
          <a:blip r:embed="rId75">
            <a:alphaModFix amt="50000"/>
          </a:blip>
          <a:srcRect/>
          <a:stretch/>
        </p:blipFill>
        <p:spPr>
          <a:xfrm>
            <a:off x="10665249" y="4419679"/>
            <a:ext cx="774318" cy="37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7" name="Google Shape;2657;p21"/>
          <p:cNvPicPr preferRelativeResize="0"/>
          <p:nvPr/>
        </p:nvPicPr>
        <p:blipFill rotWithShape="1">
          <a:blip r:embed="rId76">
            <a:alphaModFix amt="50000"/>
          </a:blip>
          <a:srcRect/>
          <a:stretch/>
        </p:blipFill>
        <p:spPr>
          <a:xfrm>
            <a:off x="9325866" y="5422616"/>
            <a:ext cx="647736" cy="24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8" name="Google Shape;2658;p21"/>
          <p:cNvPicPr preferRelativeResize="0"/>
          <p:nvPr/>
        </p:nvPicPr>
        <p:blipFill rotWithShape="1">
          <a:blip r:embed="rId77">
            <a:alphaModFix amt="50000"/>
          </a:blip>
          <a:srcRect/>
          <a:stretch/>
        </p:blipFill>
        <p:spPr>
          <a:xfrm>
            <a:off x="10925734" y="5387155"/>
            <a:ext cx="656512" cy="31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21"/>
          <p:cNvPicPr preferRelativeResize="0"/>
          <p:nvPr/>
        </p:nvPicPr>
        <p:blipFill rotWithShape="1">
          <a:blip r:embed="rId78">
            <a:alphaModFix amt="50000"/>
          </a:blip>
          <a:srcRect/>
          <a:stretch/>
        </p:blipFill>
        <p:spPr>
          <a:xfrm>
            <a:off x="9331732" y="4395250"/>
            <a:ext cx="1004785" cy="56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21"/>
          <p:cNvPicPr preferRelativeResize="0"/>
          <p:nvPr/>
        </p:nvPicPr>
        <p:blipFill rotWithShape="1">
          <a:blip r:embed="rId79">
            <a:alphaModFix amt="50000"/>
          </a:blip>
          <a:srcRect/>
          <a:stretch/>
        </p:blipFill>
        <p:spPr>
          <a:xfrm>
            <a:off x="9446081" y="5871432"/>
            <a:ext cx="804363" cy="28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1" name="Google Shape;2661;p21"/>
          <p:cNvPicPr preferRelativeResize="0"/>
          <p:nvPr/>
        </p:nvPicPr>
        <p:blipFill rotWithShape="1">
          <a:blip r:embed="rId80">
            <a:alphaModFix amt="50000"/>
          </a:blip>
          <a:srcRect/>
          <a:stretch/>
        </p:blipFill>
        <p:spPr>
          <a:xfrm>
            <a:off x="10552266" y="5008778"/>
            <a:ext cx="1004785" cy="2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" name="Google Shape;2662;p21"/>
          <p:cNvPicPr preferRelativeResize="0"/>
          <p:nvPr/>
        </p:nvPicPr>
        <p:blipFill rotWithShape="1">
          <a:blip r:embed="rId81">
            <a:alphaModFix/>
          </a:blip>
          <a:srcRect/>
          <a:stretch/>
        </p:blipFill>
        <p:spPr>
          <a:xfrm>
            <a:off x="10514267" y="5913087"/>
            <a:ext cx="804365" cy="201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3" name="Google Shape;2663;p21"/>
          <p:cNvPicPr preferRelativeResize="0"/>
          <p:nvPr/>
        </p:nvPicPr>
        <p:blipFill rotWithShape="1">
          <a:blip r:embed="rId82">
            <a:alphaModFix/>
          </a:blip>
          <a:srcRect/>
          <a:stretch/>
        </p:blipFill>
        <p:spPr>
          <a:xfrm>
            <a:off x="4160817" y="2050564"/>
            <a:ext cx="945124" cy="385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4" name="Google Shape;2664;p21"/>
          <p:cNvPicPr preferRelativeResize="0"/>
          <p:nvPr/>
        </p:nvPicPr>
        <p:blipFill rotWithShape="1">
          <a:blip r:embed="rId83">
            <a:alphaModFix/>
          </a:blip>
          <a:srcRect/>
          <a:stretch/>
        </p:blipFill>
        <p:spPr>
          <a:xfrm>
            <a:off x="3430655" y="4538250"/>
            <a:ext cx="680151" cy="382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5" name="Google Shape;2665;p21"/>
          <p:cNvPicPr preferRelativeResize="0"/>
          <p:nvPr/>
        </p:nvPicPr>
        <p:blipFill rotWithShape="1">
          <a:blip r:embed="rId84">
            <a:alphaModFix/>
          </a:blip>
          <a:srcRect/>
          <a:stretch/>
        </p:blipFill>
        <p:spPr>
          <a:xfrm>
            <a:off x="4050784" y="5108228"/>
            <a:ext cx="917175" cy="47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6" name="Google Shape;2666;p21"/>
          <p:cNvPicPr preferRelativeResize="0"/>
          <p:nvPr/>
        </p:nvPicPr>
        <p:blipFill rotWithShape="1">
          <a:blip r:embed="rId85">
            <a:alphaModFix/>
          </a:blip>
          <a:srcRect/>
          <a:stretch/>
        </p:blipFill>
        <p:spPr>
          <a:xfrm>
            <a:off x="6908598" y="4418775"/>
            <a:ext cx="1223705" cy="4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g1949214047f_0_297"/>
          <p:cNvSpPr txBox="1">
            <a:spLocks noGrp="1"/>
          </p:cNvSpPr>
          <p:nvPr>
            <p:ph type="title"/>
          </p:nvPr>
        </p:nvSpPr>
        <p:spPr>
          <a:xfrm>
            <a:off x="460975" y="2422100"/>
            <a:ext cx="7038300" cy="19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200">
                <a:latin typeface="DM Sans"/>
                <a:ea typeface="DM Sans"/>
                <a:cs typeface="DM Sans"/>
                <a:sym typeface="DM Sans"/>
              </a:rPr>
              <a:t>Deployment Model and Architecture</a:t>
            </a:r>
            <a:endParaRPr sz="520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g1949214047f_0_301"/>
          <p:cNvSpPr/>
          <p:nvPr/>
        </p:nvSpPr>
        <p:spPr>
          <a:xfrm>
            <a:off x="5752839" y="2274725"/>
            <a:ext cx="6127800" cy="2246400"/>
          </a:xfrm>
          <a:prstGeom prst="roundRect">
            <a:avLst>
              <a:gd name="adj" fmla="val 5209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 Plane</a:t>
            </a:r>
            <a:endParaRPr sz="20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77" name="Google Shape;2677;g1949214047f_0_301"/>
          <p:cNvSpPr/>
          <p:nvPr/>
        </p:nvSpPr>
        <p:spPr>
          <a:xfrm>
            <a:off x="9158341" y="3209000"/>
            <a:ext cx="2022600" cy="670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8" name="Google Shape;2678;g1949214047f_0_301"/>
          <p:cNvSpPr/>
          <p:nvPr/>
        </p:nvSpPr>
        <p:spPr>
          <a:xfrm>
            <a:off x="6643112" y="3209000"/>
            <a:ext cx="2022600" cy="670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9" name="Google Shape;2679;g1949214047f_0_301"/>
          <p:cNvSpPr/>
          <p:nvPr/>
        </p:nvSpPr>
        <p:spPr>
          <a:xfrm>
            <a:off x="536509" y="2274859"/>
            <a:ext cx="4578000" cy="2246400"/>
          </a:xfrm>
          <a:prstGeom prst="roundRect">
            <a:avLst>
              <a:gd name="adj" fmla="val 5486"/>
            </a:avLst>
          </a:prstGeom>
          <a:solidFill>
            <a:srgbClr val="FFFFFF"/>
          </a:solidFill>
          <a:ln w="19050" cap="flat" cmpd="sng">
            <a:solidFill>
              <a:srgbClr val="00A4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Control Plane</a:t>
            </a:r>
            <a:endParaRPr sz="20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80" name="Google Shape;2680;g1949214047f_0_301"/>
          <p:cNvSpPr txBox="1">
            <a:spLocks noGrp="1"/>
          </p:cNvSpPr>
          <p:nvPr>
            <p:ph type="title"/>
          </p:nvPr>
        </p:nvSpPr>
        <p:spPr>
          <a:xfrm>
            <a:off x="749433" y="3069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6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Azure Databricks Deployment </a:t>
            </a:r>
            <a:endParaRPr sz="3600"/>
          </a:p>
        </p:txBody>
      </p:sp>
      <p:sp>
        <p:nvSpPr>
          <p:cNvPr id="2681" name="Google Shape;2681;g1949214047f_0_301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682" name="Google Shape;2682;g1949214047f_0_301"/>
          <p:cNvSpPr/>
          <p:nvPr/>
        </p:nvSpPr>
        <p:spPr>
          <a:xfrm>
            <a:off x="5752889" y="4694775"/>
            <a:ext cx="6127800" cy="670800"/>
          </a:xfrm>
          <a:prstGeom prst="roundRect">
            <a:avLst>
              <a:gd name="adj" fmla="val 14506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               Azure Blob Storage / ADLS    </a:t>
            </a:r>
            <a:endParaRPr sz="20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83" name="Google Shape;2683;g1949214047f_0_301"/>
          <p:cNvSpPr/>
          <p:nvPr/>
        </p:nvSpPr>
        <p:spPr>
          <a:xfrm>
            <a:off x="5831809" y="4793550"/>
            <a:ext cx="1702500" cy="476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DBFS</a:t>
            </a:r>
            <a:endParaRPr sz="1600" b="0" i="1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84" name="Google Shape;2684;g1949214047f_0_301"/>
          <p:cNvSpPr/>
          <p:nvPr/>
        </p:nvSpPr>
        <p:spPr>
          <a:xfrm>
            <a:off x="6613404" y="4862550"/>
            <a:ext cx="831900" cy="338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System</a:t>
            </a:r>
            <a:endParaRPr sz="1600" b="0" i="1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85" name="Google Shape;2685;g1949214047f_0_301"/>
          <p:cNvSpPr txBox="1"/>
          <p:nvPr/>
        </p:nvSpPr>
        <p:spPr>
          <a:xfrm>
            <a:off x="6721206" y="5485750"/>
            <a:ext cx="54072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Char char="-"/>
            </a:pPr>
            <a:r>
              <a:rPr lang="en-US" sz="1400" b="0" i="0" u="none" strike="noStrike" cap="none" dirty="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Cluster Manager in Control Plane</a:t>
            </a:r>
            <a:endParaRPr sz="1400" b="0" i="0" u="none" strike="noStrike" cap="none" dirty="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400"/>
              <a:buFont typeface="DM Sans"/>
              <a:buChar char="-"/>
            </a:pPr>
            <a:r>
              <a:rPr lang="en-US" sz="1400" b="0" i="0" u="none" strike="noStrike" cap="none" dirty="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No costs when all Databricks clusters are down</a:t>
            </a:r>
            <a:endParaRPr sz="1400" b="0" i="0" u="none" strike="noStrike" cap="none" dirty="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86" name="Google Shape;2686;g1949214047f_0_301"/>
          <p:cNvSpPr/>
          <p:nvPr/>
        </p:nvSpPr>
        <p:spPr>
          <a:xfrm>
            <a:off x="536509" y="5631667"/>
            <a:ext cx="6077100" cy="670800"/>
          </a:xfrm>
          <a:prstGeom prst="roundRect">
            <a:avLst>
              <a:gd name="adj" fmla="val 16215"/>
            </a:avLst>
          </a:prstGeom>
          <a:solidFill>
            <a:srgbClr val="FFFFFF"/>
          </a:solidFill>
          <a:ln w="19050" cap="flat" cmpd="sng">
            <a:solidFill>
              <a:srgbClr val="00A4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A4E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Azure Portal</a:t>
            </a:r>
            <a:endParaRPr sz="2000" b="0" i="0" u="none" strike="noStrike" cap="none">
              <a:solidFill>
                <a:srgbClr val="00A4E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87" name="Google Shape;2687;g1949214047f_0_301"/>
          <p:cNvSpPr txBox="1"/>
          <p:nvPr/>
        </p:nvSpPr>
        <p:spPr>
          <a:xfrm>
            <a:off x="4169541" y="4563733"/>
            <a:ext cx="1362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A4E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Azure </a:t>
            </a:r>
            <a:br>
              <a:rPr lang="en-US" sz="1300" b="0" i="0" u="none" strike="noStrike" cap="none">
                <a:solidFill>
                  <a:srgbClr val="00A4EF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1300" b="0" i="0" u="none" strike="noStrike" cap="none">
                <a:solidFill>
                  <a:srgbClr val="00A4E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Databricks </a:t>
            </a:r>
            <a:br>
              <a:rPr lang="en-US" sz="1300" b="0" i="0" u="none" strike="noStrike" cap="none">
                <a:solidFill>
                  <a:srgbClr val="00A4EF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1300" b="0" i="0" u="none" strike="noStrike" cap="none">
                <a:solidFill>
                  <a:srgbClr val="00A4E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is a first tier Azure service</a:t>
            </a:r>
            <a:endParaRPr sz="1300" b="0" i="0" u="none" strike="noStrike" cap="none">
              <a:solidFill>
                <a:srgbClr val="00A4E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88" name="Google Shape;2688;g1949214047f_0_301"/>
          <p:cNvSpPr txBox="1">
            <a:spLocks noGrp="1"/>
          </p:cNvSpPr>
          <p:nvPr>
            <p:ph type="subTitle" idx="1"/>
          </p:nvPr>
        </p:nvSpPr>
        <p:spPr>
          <a:xfrm>
            <a:off x="765000" y="9461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rPr lang="en-US"/>
              <a:t>With Unity Catalog</a:t>
            </a:r>
            <a:endParaRPr/>
          </a:p>
        </p:txBody>
      </p:sp>
      <p:sp>
        <p:nvSpPr>
          <p:cNvPr id="2689" name="Google Shape;2689;g1949214047f_0_301"/>
          <p:cNvSpPr/>
          <p:nvPr/>
        </p:nvSpPr>
        <p:spPr>
          <a:xfrm>
            <a:off x="5669943" y="1638300"/>
            <a:ext cx="6293700" cy="46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Customer</a:t>
            </a:r>
            <a:endParaRPr sz="1200" b="0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0" name="Google Shape;2690;g1949214047f_0_301"/>
          <p:cNvSpPr/>
          <p:nvPr/>
        </p:nvSpPr>
        <p:spPr>
          <a:xfrm>
            <a:off x="536509" y="4649398"/>
            <a:ext cx="3375000" cy="670800"/>
          </a:xfrm>
          <a:prstGeom prst="roundRect">
            <a:avLst>
              <a:gd name="adj" fmla="val 1538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Account Console</a:t>
            </a:r>
            <a:endParaRPr sz="20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2691" name="Google Shape;2691;g1949214047f_0_301"/>
          <p:cNvGrpSpPr/>
          <p:nvPr/>
        </p:nvGrpSpPr>
        <p:grpSpPr>
          <a:xfrm>
            <a:off x="408260" y="1638300"/>
            <a:ext cx="4834474" cy="468900"/>
            <a:chOff x="536350" y="1485900"/>
            <a:chExt cx="4576800" cy="468900"/>
          </a:xfrm>
        </p:grpSpPr>
        <p:sp>
          <p:nvSpPr>
            <p:cNvPr id="2692" name="Google Shape;2692;g1949214047f_0_301"/>
            <p:cNvSpPr/>
            <p:nvPr/>
          </p:nvSpPr>
          <p:spPr>
            <a:xfrm>
              <a:off x="536350" y="1485900"/>
              <a:ext cx="4576800" cy="468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93" name="Google Shape;2693;g1949214047f_0_30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49808" y="1548143"/>
              <a:ext cx="2149050" cy="33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4" name="Google Shape;2694;g1949214047f_0_301"/>
          <p:cNvSpPr/>
          <p:nvPr/>
        </p:nvSpPr>
        <p:spPr>
          <a:xfrm rot="5404939">
            <a:off x="2284499" y="5363643"/>
            <a:ext cx="208800" cy="20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5" name="Google Shape;2695;g1949214047f_0_301"/>
          <p:cNvSpPr/>
          <p:nvPr/>
        </p:nvSpPr>
        <p:spPr>
          <a:xfrm rot="912">
            <a:off x="5035079" y="3488150"/>
            <a:ext cx="1131000" cy="26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6" name="Google Shape;2696;g1949214047f_0_301"/>
          <p:cNvSpPr txBox="1"/>
          <p:nvPr/>
        </p:nvSpPr>
        <p:spPr>
          <a:xfrm>
            <a:off x="5412181" y="3453348"/>
            <a:ext cx="2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*</a:t>
            </a:r>
            <a:endParaRPr sz="1400" b="1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7" name="Google Shape;2697;g1949214047f_0_301"/>
          <p:cNvSpPr txBox="1"/>
          <p:nvPr/>
        </p:nvSpPr>
        <p:spPr>
          <a:xfrm>
            <a:off x="6023457" y="6544475"/>
            <a:ext cx="176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*</a:t>
            </a:r>
            <a:r>
              <a:rPr lang="en-US" sz="1200" b="0" i="0" u="none" strike="noStrike" cap="none" baseline="30000">
                <a:solidFill>
                  <a:srgbClr val="3D6F7E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000" b="0" i="0" u="none" strike="noStrike" cap="none">
                <a:solidFill>
                  <a:srgbClr val="3D6F7E"/>
                </a:solidFill>
                <a:latin typeface="DM Sans"/>
                <a:ea typeface="DM Sans"/>
                <a:cs typeface="DM Sans"/>
                <a:sym typeface="DM Sans"/>
              </a:rPr>
              <a:t>Deployment triggered</a:t>
            </a:r>
            <a:endParaRPr sz="10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98" name="Google Shape;2698;g1949214047f_0_301"/>
          <p:cNvPicPr preferRelativeResize="0"/>
          <p:nvPr/>
        </p:nvPicPr>
        <p:blipFill rotWithShape="1">
          <a:blip r:embed="rId3">
            <a:alphaModFix/>
          </a:blip>
          <a:srcRect r="82955"/>
          <a:stretch/>
        </p:blipFill>
        <p:spPr>
          <a:xfrm>
            <a:off x="1658831" y="2340747"/>
            <a:ext cx="366394" cy="3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g1949214047f_0_301"/>
          <p:cNvPicPr preferRelativeResize="0"/>
          <p:nvPr/>
        </p:nvPicPr>
        <p:blipFill rotWithShape="1">
          <a:blip r:embed="rId3">
            <a:alphaModFix/>
          </a:blip>
          <a:srcRect r="82955"/>
          <a:stretch/>
        </p:blipFill>
        <p:spPr>
          <a:xfrm>
            <a:off x="7789690" y="2329836"/>
            <a:ext cx="366394" cy="3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0" name="Google Shape;2700;g1949214047f_0_301"/>
          <p:cNvSpPr/>
          <p:nvPr/>
        </p:nvSpPr>
        <p:spPr>
          <a:xfrm>
            <a:off x="867542" y="2788163"/>
            <a:ext cx="1325700" cy="1606500"/>
          </a:xfrm>
          <a:prstGeom prst="roundRect">
            <a:avLst>
              <a:gd name="adj" fmla="val 8689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Unity Catalog</a:t>
            </a:r>
            <a:endParaRPr sz="1800" b="0" i="0" u="none" strike="noStrike" cap="non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701" name="Google Shape;2701;g1949214047f_0_301"/>
          <p:cNvSpPr/>
          <p:nvPr/>
        </p:nvSpPr>
        <p:spPr>
          <a:xfrm>
            <a:off x="2376069" y="2788163"/>
            <a:ext cx="2407200" cy="1606500"/>
          </a:xfrm>
          <a:prstGeom prst="roundRect">
            <a:avLst>
              <a:gd name="adj" fmla="val 465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Web App</a:t>
            </a:r>
            <a:endParaRPr sz="14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Workflow Manager</a:t>
            </a:r>
            <a:endParaRPr sz="14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Cluster Manager</a:t>
            </a:r>
            <a:endParaRPr sz="14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Jobs Manager</a:t>
            </a:r>
            <a:endParaRPr sz="14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Query Manager</a:t>
            </a:r>
            <a:endParaRPr sz="14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702" name="Google Shape;2702;g1949214047f_0_301"/>
          <p:cNvSpPr txBox="1"/>
          <p:nvPr/>
        </p:nvSpPr>
        <p:spPr>
          <a:xfrm>
            <a:off x="9007778" y="3903625"/>
            <a:ext cx="2343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1B5161"/>
                </a:solidFill>
                <a:latin typeface="DM Sans"/>
                <a:ea typeface="DM Sans"/>
                <a:cs typeface="DM Sans"/>
                <a:sym typeface="DM Sans"/>
              </a:rPr>
              <a:t>SQL Warehouses</a:t>
            </a:r>
            <a:endParaRPr sz="1600" b="0" i="0" u="none" strike="noStrike" cap="none">
              <a:solidFill>
                <a:srgbClr val="1B516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03" name="Google Shape;2703;g1949214047f_0_3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9394" y="3208107"/>
            <a:ext cx="632010" cy="6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4" name="Google Shape;2704;g1949214047f_0_3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47112" y="3208107"/>
            <a:ext cx="632010" cy="6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g1949214047f_0_3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4830" y="3208107"/>
            <a:ext cx="632010" cy="6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g1949214047f_0_3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8090" y="3239744"/>
            <a:ext cx="611063" cy="611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g1949214047f_0_3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83814" y="3239744"/>
            <a:ext cx="611063" cy="611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g1949214047f_0_301"/>
          <p:cNvPicPr preferRelativeResize="0"/>
          <p:nvPr/>
        </p:nvPicPr>
        <p:blipFill rotWithShape="1">
          <a:blip r:embed="rId3">
            <a:alphaModFix/>
          </a:blip>
          <a:srcRect r="82955"/>
          <a:stretch/>
        </p:blipFill>
        <p:spPr>
          <a:xfrm>
            <a:off x="813091" y="4820973"/>
            <a:ext cx="366394" cy="3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9" name="Google Shape;2709;g1949214047f_0_301"/>
          <p:cNvSpPr txBox="1"/>
          <p:nvPr/>
        </p:nvSpPr>
        <p:spPr>
          <a:xfrm>
            <a:off x="6492549" y="3903625"/>
            <a:ext cx="2343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1B5161"/>
                </a:solidFill>
                <a:latin typeface="DM Sans"/>
                <a:ea typeface="DM Sans"/>
                <a:cs typeface="DM Sans"/>
                <a:sym typeface="DM Sans"/>
              </a:rPr>
              <a:t>Workspace clusters</a:t>
            </a:r>
            <a:endParaRPr sz="1600" b="0" i="0" u="none" strike="noStrike" cap="none">
              <a:solidFill>
                <a:srgbClr val="1B516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10" name="Google Shape;2710;g1949214047f_0_3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8542" y="3239744"/>
            <a:ext cx="611063" cy="611032"/>
          </a:xfrm>
          <a:prstGeom prst="rect">
            <a:avLst/>
          </a:prstGeom>
          <a:noFill/>
          <a:ln>
            <a:noFill/>
          </a:ln>
        </p:spPr>
      </p:pic>
      <p:sp>
        <p:nvSpPr>
          <p:cNvPr id="2711" name="Google Shape;2711;g1949214047f_0_301"/>
          <p:cNvSpPr/>
          <p:nvPr/>
        </p:nvSpPr>
        <p:spPr>
          <a:xfrm rot="-5394838">
            <a:off x="6018025" y="5388865"/>
            <a:ext cx="1998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2" name="Google Shape;2712;g1949214047f_0_301"/>
          <p:cNvSpPr txBox="1"/>
          <p:nvPr/>
        </p:nvSpPr>
        <p:spPr>
          <a:xfrm>
            <a:off x="5983289" y="5340184"/>
            <a:ext cx="2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*</a:t>
            </a:r>
            <a:endParaRPr sz="1400" b="1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3" name="Google Shape;2713;g1949214047f_0_301"/>
          <p:cNvSpPr txBox="1"/>
          <p:nvPr/>
        </p:nvSpPr>
        <p:spPr>
          <a:xfrm>
            <a:off x="2248555" y="5309499"/>
            <a:ext cx="2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*</a:t>
            </a:r>
            <a:endParaRPr sz="1400" b="1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714" name="Google Shape;2714;g1949214047f_0_301"/>
          <p:cNvCxnSpPr/>
          <p:nvPr/>
        </p:nvCxnSpPr>
        <p:spPr>
          <a:xfrm>
            <a:off x="4139035" y="4523125"/>
            <a:ext cx="0" cy="1106400"/>
          </a:xfrm>
          <a:prstGeom prst="straightConnector1">
            <a:avLst/>
          </a:prstGeom>
          <a:noFill/>
          <a:ln w="9525" cap="flat" cmpd="sng">
            <a:solidFill>
              <a:srgbClr val="0993DD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715" name="Google Shape;2715;g1949214047f_0_301"/>
          <p:cNvPicPr preferRelativeResize="0"/>
          <p:nvPr/>
        </p:nvPicPr>
        <p:blipFill rotWithShape="1">
          <a:blip r:embed="rId6">
            <a:alphaModFix/>
          </a:blip>
          <a:srcRect t="7723" r="259"/>
          <a:stretch/>
        </p:blipFill>
        <p:spPr>
          <a:xfrm>
            <a:off x="11023233" y="30900"/>
            <a:ext cx="1168768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6" name="Google Shape;2716;g1949214047f_0_301"/>
          <p:cNvPicPr preferRelativeResize="0"/>
          <p:nvPr/>
        </p:nvPicPr>
        <p:blipFill rotWithShape="1">
          <a:blip r:embed="rId6">
            <a:alphaModFix/>
          </a:blip>
          <a:srcRect r="67454"/>
          <a:stretch/>
        </p:blipFill>
        <p:spPr>
          <a:xfrm>
            <a:off x="2344518" y="5715350"/>
            <a:ext cx="435684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1949214047f_0_345"/>
          <p:cNvSpPr/>
          <p:nvPr/>
        </p:nvSpPr>
        <p:spPr>
          <a:xfrm>
            <a:off x="2075944" y="1551875"/>
            <a:ext cx="1071600" cy="1608300"/>
          </a:xfrm>
          <a:prstGeom prst="roundRect">
            <a:avLst>
              <a:gd name="adj" fmla="val 8925"/>
            </a:avLst>
          </a:prstGeom>
          <a:noFill/>
          <a:ln w="9525" cap="flat" cmpd="sng">
            <a:solidFill>
              <a:srgbClr val="D1D1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82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22" name="Google Shape;2722;g1949214047f_0_345"/>
          <p:cNvSpPr/>
          <p:nvPr/>
        </p:nvSpPr>
        <p:spPr>
          <a:xfrm>
            <a:off x="2115344" y="2666200"/>
            <a:ext cx="98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78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Azure </a:t>
            </a:r>
            <a:br>
              <a:rPr lang="en-US" sz="1100" b="0" i="0" u="none" strike="noStrike" cap="none">
                <a:solidFill>
                  <a:srgbClr val="0078D4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1100" b="0" i="0" u="none" strike="noStrike" cap="none">
                <a:solidFill>
                  <a:srgbClr val="0078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Event Hub</a:t>
            </a:r>
            <a:endParaRPr sz="1400" b="0" i="0" u="none" strike="noStrike" cap="none">
              <a:solidFill>
                <a:srgbClr val="0078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723" name="Google Shape;2723;g1949214047f_0_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7435" y="2354740"/>
            <a:ext cx="357275" cy="350890"/>
          </a:xfrm>
          <a:prstGeom prst="rect">
            <a:avLst/>
          </a:prstGeom>
          <a:noFill/>
          <a:ln>
            <a:noFill/>
          </a:ln>
        </p:spPr>
      </p:pic>
      <p:sp>
        <p:nvSpPr>
          <p:cNvPr id="2724" name="Google Shape;2724;g1949214047f_0_345"/>
          <p:cNvSpPr/>
          <p:nvPr/>
        </p:nvSpPr>
        <p:spPr>
          <a:xfrm>
            <a:off x="2044377" y="2024525"/>
            <a:ext cx="1123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78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Azure IoT Hub</a:t>
            </a:r>
            <a:endParaRPr sz="1400" b="0" i="0" u="none" strike="noStrike" cap="none">
              <a:solidFill>
                <a:srgbClr val="0078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725" name="Google Shape;2725;g1949214047f_0_345"/>
          <p:cNvSpPr txBox="1">
            <a:spLocks noGrp="1"/>
          </p:cNvSpPr>
          <p:nvPr>
            <p:ph type="title"/>
          </p:nvPr>
        </p:nvSpPr>
        <p:spPr>
          <a:xfrm>
            <a:off x="749433" y="2307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600"/>
              <a:t>Lakehouse Reference Architecture</a:t>
            </a:r>
            <a:endParaRPr sz="3600"/>
          </a:p>
        </p:txBody>
      </p:sp>
      <p:sp>
        <p:nvSpPr>
          <p:cNvPr id="2726" name="Google Shape;2726;g1949214047f_0_345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2727" name="Google Shape;2727;g1949214047f_0_345"/>
          <p:cNvSpPr/>
          <p:nvPr/>
        </p:nvSpPr>
        <p:spPr>
          <a:xfrm>
            <a:off x="3493574" y="1323825"/>
            <a:ext cx="5986796" cy="4196700"/>
          </a:xfrm>
          <a:custGeom>
            <a:avLst/>
            <a:gdLst/>
            <a:ahLst/>
            <a:cxnLst/>
            <a:rect l="l" t="t" r="r" b="b"/>
            <a:pathLst>
              <a:path w="246751" h="167868" extrusionOk="0">
                <a:moveTo>
                  <a:pt x="0" y="0"/>
                </a:moveTo>
                <a:lnTo>
                  <a:pt x="0" y="130200"/>
                </a:lnTo>
                <a:lnTo>
                  <a:pt x="179877" y="129927"/>
                </a:lnTo>
                <a:lnTo>
                  <a:pt x="179331" y="167868"/>
                </a:lnTo>
                <a:lnTo>
                  <a:pt x="246751" y="167868"/>
                </a:lnTo>
                <a:lnTo>
                  <a:pt x="246205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EEBE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8" name="Google Shape;2728;g1949214047f_0_345"/>
          <p:cNvSpPr/>
          <p:nvPr/>
        </p:nvSpPr>
        <p:spPr>
          <a:xfrm>
            <a:off x="7955060" y="3416975"/>
            <a:ext cx="1435800" cy="924000"/>
          </a:xfrm>
          <a:prstGeom prst="roundRect">
            <a:avLst>
              <a:gd name="adj" fmla="val 10905"/>
            </a:avLst>
          </a:prstGeom>
          <a:solidFill>
            <a:srgbClr val="FFFFFF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82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 Warehousing</a:t>
            </a:r>
            <a:endParaRPr sz="11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729" name="Google Shape;2729;g1949214047f_0_345"/>
          <p:cNvSpPr/>
          <p:nvPr/>
        </p:nvSpPr>
        <p:spPr>
          <a:xfrm>
            <a:off x="5714905" y="2110050"/>
            <a:ext cx="2016600" cy="872100"/>
          </a:xfrm>
          <a:prstGeom prst="roundRect">
            <a:avLst>
              <a:gd name="adj" fmla="val 10905"/>
            </a:avLst>
          </a:prstGeom>
          <a:solidFill>
            <a:srgbClr val="FFFFFF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82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 Science and ML</a:t>
            </a:r>
            <a:endParaRPr sz="11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730" name="Google Shape;2730;g1949214047f_0_345"/>
          <p:cNvSpPr/>
          <p:nvPr/>
        </p:nvSpPr>
        <p:spPr>
          <a:xfrm>
            <a:off x="3616980" y="3416975"/>
            <a:ext cx="4114200" cy="924000"/>
          </a:xfrm>
          <a:prstGeom prst="roundRect">
            <a:avLst>
              <a:gd name="adj" fmla="val 9271"/>
            </a:avLst>
          </a:prstGeom>
          <a:solidFill>
            <a:srgbClr val="FFFFFF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82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 Engineering / Engines</a:t>
            </a:r>
            <a:endParaRPr sz="11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731" name="Google Shape;2731;g1949214047f_0_345"/>
          <p:cNvSpPr/>
          <p:nvPr/>
        </p:nvSpPr>
        <p:spPr>
          <a:xfrm>
            <a:off x="3617080" y="1750500"/>
            <a:ext cx="5774100" cy="276300"/>
          </a:xfrm>
          <a:prstGeom prst="roundRect">
            <a:avLst>
              <a:gd name="adj" fmla="val 26267"/>
            </a:avLst>
          </a:prstGeom>
          <a:solidFill>
            <a:srgbClr val="FFFFFF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Orchestration</a:t>
            </a:r>
            <a:endParaRPr sz="11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732" name="Google Shape;2732;g1949214047f_0_345"/>
          <p:cNvSpPr/>
          <p:nvPr/>
        </p:nvSpPr>
        <p:spPr>
          <a:xfrm>
            <a:off x="3616980" y="1399000"/>
            <a:ext cx="5774100" cy="276300"/>
          </a:xfrm>
          <a:prstGeom prst="roundRect">
            <a:avLst>
              <a:gd name="adj" fmla="val 26267"/>
            </a:avLst>
          </a:prstGeom>
          <a:solidFill>
            <a:srgbClr val="FFFFFF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 Governance</a:t>
            </a:r>
            <a:endParaRPr sz="11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733" name="Google Shape;2733;g1949214047f_0_345"/>
          <p:cNvSpPr/>
          <p:nvPr/>
        </p:nvSpPr>
        <p:spPr>
          <a:xfrm>
            <a:off x="3895298" y="5383329"/>
            <a:ext cx="2505300" cy="629400"/>
          </a:xfrm>
          <a:prstGeom prst="snip2SameRect">
            <a:avLst>
              <a:gd name="adj1" fmla="val 38349"/>
              <a:gd name="adj2" fmla="val 3683"/>
            </a:avLst>
          </a:prstGeom>
          <a:solidFill>
            <a:schemeClr val="lt1"/>
          </a:solidFill>
          <a:ln w="9525" cap="flat" cmpd="sng">
            <a:solidFill>
              <a:srgbClr val="EEEB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4" name="Google Shape;2734;g1949214047f_0_345"/>
          <p:cNvSpPr/>
          <p:nvPr/>
        </p:nvSpPr>
        <p:spPr>
          <a:xfrm>
            <a:off x="1760130" y="964987"/>
            <a:ext cx="1609800" cy="276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</a:ext>
                </a:extLst>
              </a:rPr>
              <a:t>Ingest</a:t>
            </a:r>
            <a:endParaRPr sz="13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35" name="Google Shape;2735;g1949214047f_0_345"/>
          <p:cNvSpPr txBox="1"/>
          <p:nvPr/>
        </p:nvSpPr>
        <p:spPr>
          <a:xfrm>
            <a:off x="227116" y="2043757"/>
            <a:ext cx="11529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Sensors and IoT</a:t>
            </a:r>
            <a:endParaRPr sz="900" b="0" i="0" u="none" strike="noStrike" cap="non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(unstructured)</a:t>
            </a:r>
            <a:endParaRPr sz="900" b="0" i="0" u="none" strike="noStrike" cap="non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2736" name="Google Shape;2736;g1949214047f_0_345"/>
          <p:cNvGrpSpPr/>
          <p:nvPr/>
        </p:nvGrpSpPr>
        <p:grpSpPr>
          <a:xfrm>
            <a:off x="634246" y="1714178"/>
            <a:ext cx="338738" cy="338620"/>
            <a:chOff x="659114" y="2040315"/>
            <a:chExt cx="394800" cy="394800"/>
          </a:xfrm>
        </p:grpSpPr>
        <p:sp>
          <p:nvSpPr>
            <p:cNvPr id="2737" name="Google Shape;2737;g1949214047f_0_345"/>
            <p:cNvSpPr/>
            <p:nvPr/>
          </p:nvSpPr>
          <p:spPr>
            <a:xfrm>
              <a:off x="659114" y="2040315"/>
              <a:ext cx="394800" cy="39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g1949214047f_0_345"/>
            <p:cNvSpPr/>
            <p:nvPr/>
          </p:nvSpPr>
          <p:spPr>
            <a:xfrm>
              <a:off x="759157" y="2157339"/>
              <a:ext cx="178800" cy="17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9" name="Google Shape;2739;g1949214047f_0_345"/>
            <p:cNvSpPr/>
            <p:nvPr/>
          </p:nvSpPr>
          <p:spPr>
            <a:xfrm>
              <a:off x="863253" y="2088447"/>
              <a:ext cx="56700" cy="567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0" name="Google Shape;2740;g1949214047f_0_345"/>
            <p:cNvSpPr/>
            <p:nvPr/>
          </p:nvSpPr>
          <p:spPr>
            <a:xfrm>
              <a:off x="778017" y="2088447"/>
              <a:ext cx="56700" cy="567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1" name="Google Shape;2741;g1949214047f_0_345"/>
            <p:cNvSpPr/>
            <p:nvPr/>
          </p:nvSpPr>
          <p:spPr>
            <a:xfrm>
              <a:off x="724844" y="2131895"/>
              <a:ext cx="56700" cy="567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2" name="Google Shape;2742;g1949214047f_0_345"/>
            <p:cNvSpPr/>
            <p:nvPr/>
          </p:nvSpPr>
          <p:spPr>
            <a:xfrm>
              <a:off x="728760" y="2306195"/>
              <a:ext cx="56700" cy="567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3" name="Google Shape;2743;g1949214047f_0_345"/>
            <p:cNvSpPr/>
            <p:nvPr/>
          </p:nvSpPr>
          <p:spPr>
            <a:xfrm>
              <a:off x="863253" y="2348356"/>
              <a:ext cx="56700" cy="567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4" name="Google Shape;2744;g1949214047f_0_345"/>
            <p:cNvSpPr/>
            <p:nvPr/>
          </p:nvSpPr>
          <p:spPr>
            <a:xfrm>
              <a:off x="951419" y="2263461"/>
              <a:ext cx="56700" cy="567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5" name="Google Shape;2745;g1949214047f_0_345"/>
            <p:cNvSpPr/>
            <p:nvPr/>
          </p:nvSpPr>
          <p:spPr>
            <a:xfrm>
              <a:off x="951419" y="2175587"/>
              <a:ext cx="56700" cy="567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746" name="Google Shape;2746;g1949214047f_0_345"/>
          <p:cNvSpPr txBox="1"/>
          <p:nvPr/>
        </p:nvSpPr>
        <p:spPr>
          <a:xfrm>
            <a:off x="4608153" y="1389850"/>
            <a:ext cx="1071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Unity Catalog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47" name="Google Shape;2747;g1949214047f_0_3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8596" y="1438743"/>
            <a:ext cx="200700" cy="1817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8" name="Google Shape;2748;g1949214047f_0_345"/>
          <p:cNvGrpSpPr/>
          <p:nvPr/>
        </p:nvGrpSpPr>
        <p:grpSpPr>
          <a:xfrm>
            <a:off x="634247" y="2436948"/>
            <a:ext cx="338738" cy="338659"/>
            <a:chOff x="684945" y="2762983"/>
            <a:chExt cx="394800" cy="394800"/>
          </a:xfrm>
        </p:grpSpPr>
        <p:sp>
          <p:nvSpPr>
            <p:cNvPr id="2749" name="Google Shape;2749;g1949214047f_0_345"/>
            <p:cNvSpPr/>
            <p:nvPr/>
          </p:nvSpPr>
          <p:spPr>
            <a:xfrm>
              <a:off x="684945" y="2762983"/>
              <a:ext cx="394800" cy="39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g1949214047f_0_345"/>
            <p:cNvSpPr/>
            <p:nvPr/>
          </p:nvSpPr>
          <p:spPr>
            <a:xfrm>
              <a:off x="777816" y="2976942"/>
              <a:ext cx="211475" cy="98623"/>
            </a:xfrm>
            <a:prstGeom prst="flowChartMagneticDisk">
              <a:avLst/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1" name="Google Shape;2751;g1949214047f_0_345"/>
            <p:cNvSpPr/>
            <p:nvPr/>
          </p:nvSpPr>
          <p:spPr>
            <a:xfrm>
              <a:off x="777816" y="2907989"/>
              <a:ext cx="211475" cy="98623"/>
            </a:xfrm>
            <a:prstGeom prst="flowChartMagneticDisk">
              <a:avLst/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2" name="Google Shape;2752;g1949214047f_0_345"/>
            <p:cNvSpPr/>
            <p:nvPr/>
          </p:nvSpPr>
          <p:spPr>
            <a:xfrm>
              <a:off x="777816" y="2839036"/>
              <a:ext cx="211475" cy="98623"/>
            </a:xfrm>
            <a:prstGeom prst="flowChartMagneticDisk">
              <a:avLst/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753" name="Google Shape;2753;g1949214047f_0_345"/>
          <p:cNvSpPr txBox="1"/>
          <p:nvPr/>
        </p:nvSpPr>
        <p:spPr>
          <a:xfrm>
            <a:off x="227116" y="2790183"/>
            <a:ext cx="11529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RDBMS</a:t>
            </a:r>
            <a:b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(structured)</a:t>
            </a:r>
            <a:endParaRPr sz="900" b="0" i="0" u="none" strike="noStrike" cap="non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754" name="Google Shape;2754;g1949214047f_0_345"/>
          <p:cNvSpPr txBox="1"/>
          <p:nvPr/>
        </p:nvSpPr>
        <p:spPr>
          <a:xfrm>
            <a:off x="3824608" y="1778825"/>
            <a:ext cx="16743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Databricks Workflows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5" name="Google Shape;2755;g1949214047f_0_345"/>
          <p:cNvSpPr/>
          <p:nvPr/>
        </p:nvSpPr>
        <p:spPr>
          <a:xfrm>
            <a:off x="176319" y="964975"/>
            <a:ext cx="1474200" cy="276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Source</a:t>
            </a:r>
            <a:endParaRPr sz="13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6" name="Google Shape;2756;g1949214047f_0_345"/>
          <p:cNvSpPr/>
          <p:nvPr/>
        </p:nvSpPr>
        <p:spPr>
          <a:xfrm>
            <a:off x="3479645" y="964975"/>
            <a:ext cx="2016600" cy="276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Transform</a:t>
            </a:r>
            <a:endParaRPr sz="13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757" name="Google Shape;2757;g1949214047f_0_345"/>
          <p:cNvCxnSpPr>
            <a:stCxn id="2758" idx="2"/>
            <a:endCxn id="2759" idx="1"/>
          </p:cNvCxnSpPr>
          <p:nvPr/>
        </p:nvCxnSpPr>
        <p:spPr>
          <a:xfrm rot="-5400000" flipH="1">
            <a:off x="3080128" y="3137003"/>
            <a:ext cx="516900" cy="557100"/>
          </a:xfrm>
          <a:prstGeom prst="bentConnector2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760" name="Google Shape;2760;g1949214047f_0_345"/>
          <p:cNvCxnSpPr>
            <a:stCxn id="2761" idx="4"/>
            <a:endCxn id="2762" idx="2"/>
          </p:cNvCxnSpPr>
          <p:nvPr/>
        </p:nvCxnSpPr>
        <p:spPr>
          <a:xfrm>
            <a:off x="5623052" y="5640887"/>
            <a:ext cx="200400" cy="0"/>
          </a:xfrm>
          <a:prstGeom prst="straightConnector1">
            <a:avLst/>
          </a:prstGeom>
          <a:noFill/>
          <a:ln w="9525" cap="flat" cmpd="sng">
            <a:solidFill>
              <a:srgbClr val="9999A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763" name="Google Shape;2763;g1949214047f_0_345"/>
          <p:cNvGrpSpPr/>
          <p:nvPr/>
        </p:nvGrpSpPr>
        <p:grpSpPr>
          <a:xfrm>
            <a:off x="4744836" y="5510107"/>
            <a:ext cx="338663" cy="261560"/>
            <a:chOff x="3438575" y="1803850"/>
            <a:chExt cx="435300" cy="394272"/>
          </a:xfrm>
        </p:grpSpPr>
        <p:sp>
          <p:nvSpPr>
            <p:cNvPr id="2764" name="Google Shape;2764;g1949214047f_0_345"/>
            <p:cNvSpPr/>
            <p:nvPr/>
          </p:nvSpPr>
          <p:spPr>
            <a:xfrm>
              <a:off x="3438575" y="2040622"/>
              <a:ext cx="435300" cy="157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rgbClr val="BF89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65" name="Google Shape;2765;g1949214047f_0_345"/>
            <p:cNvSpPr/>
            <p:nvPr/>
          </p:nvSpPr>
          <p:spPr>
            <a:xfrm>
              <a:off x="3438575" y="1922236"/>
              <a:ext cx="435300" cy="157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rgbClr val="BF89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66" name="Google Shape;2766;g1949214047f_0_345"/>
            <p:cNvSpPr/>
            <p:nvPr/>
          </p:nvSpPr>
          <p:spPr>
            <a:xfrm>
              <a:off x="3438575" y="1803850"/>
              <a:ext cx="435300" cy="157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rgbClr val="BF89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767" name="Google Shape;2767;g1949214047f_0_345"/>
          <p:cNvGrpSpPr/>
          <p:nvPr/>
        </p:nvGrpSpPr>
        <p:grpSpPr>
          <a:xfrm>
            <a:off x="5284389" y="5510107"/>
            <a:ext cx="338663" cy="261560"/>
            <a:chOff x="3438575" y="1803850"/>
            <a:chExt cx="435300" cy="394272"/>
          </a:xfrm>
        </p:grpSpPr>
        <p:sp>
          <p:nvSpPr>
            <p:cNvPr id="2768" name="Google Shape;2768;g1949214047f_0_345"/>
            <p:cNvSpPr/>
            <p:nvPr/>
          </p:nvSpPr>
          <p:spPr>
            <a:xfrm>
              <a:off x="3438575" y="2040622"/>
              <a:ext cx="435300" cy="157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rgbClr val="C0C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61" name="Google Shape;2761;g1949214047f_0_345"/>
            <p:cNvSpPr/>
            <p:nvPr/>
          </p:nvSpPr>
          <p:spPr>
            <a:xfrm>
              <a:off x="3438575" y="1922236"/>
              <a:ext cx="435300" cy="157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rgbClr val="C0C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69" name="Google Shape;2769;g1949214047f_0_345"/>
            <p:cNvSpPr/>
            <p:nvPr/>
          </p:nvSpPr>
          <p:spPr>
            <a:xfrm>
              <a:off x="3438575" y="1803850"/>
              <a:ext cx="435300" cy="157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rgbClr val="C0C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770" name="Google Shape;2770;g1949214047f_0_345"/>
          <p:cNvGrpSpPr/>
          <p:nvPr/>
        </p:nvGrpSpPr>
        <p:grpSpPr>
          <a:xfrm>
            <a:off x="5823438" y="5510107"/>
            <a:ext cx="338620" cy="261560"/>
            <a:chOff x="3438575" y="1803850"/>
            <a:chExt cx="435300" cy="394272"/>
          </a:xfrm>
        </p:grpSpPr>
        <p:sp>
          <p:nvSpPr>
            <p:cNvPr id="2771" name="Google Shape;2771;g1949214047f_0_345"/>
            <p:cNvSpPr/>
            <p:nvPr/>
          </p:nvSpPr>
          <p:spPr>
            <a:xfrm>
              <a:off x="3438575" y="2040622"/>
              <a:ext cx="435300" cy="157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rgbClr val="D4AF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62" name="Google Shape;2762;g1949214047f_0_345"/>
            <p:cNvSpPr/>
            <p:nvPr/>
          </p:nvSpPr>
          <p:spPr>
            <a:xfrm>
              <a:off x="3438575" y="1922236"/>
              <a:ext cx="435300" cy="157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rgbClr val="D4AF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72" name="Google Shape;2772;g1949214047f_0_345"/>
            <p:cNvSpPr/>
            <p:nvPr/>
          </p:nvSpPr>
          <p:spPr>
            <a:xfrm>
              <a:off x="3438575" y="1803850"/>
              <a:ext cx="435300" cy="157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rgbClr val="D4AF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2773" name="Google Shape;2773;g1949214047f_0_345"/>
          <p:cNvCxnSpPr>
            <a:stCxn id="2765" idx="4"/>
            <a:endCxn id="2761" idx="2"/>
          </p:cNvCxnSpPr>
          <p:nvPr/>
        </p:nvCxnSpPr>
        <p:spPr>
          <a:xfrm>
            <a:off x="5083499" y="5640887"/>
            <a:ext cx="201000" cy="0"/>
          </a:xfrm>
          <a:prstGeom prst="straightConnector1">
            <a:avLst/>
          </a:prstGeom>
          <a:noFill/>
          <a:ln w="9525" cap="flat" cmpd="sng">
            <a:solidFill>
              <a:srgbClr val="9999A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74" name="Google Shape;2774;g1949214047f_0_345"/>
          <p:cNvSpPr txBox="1"/>
          <p:nvPr/>
        </p:nvSpPr>
        <p:spPr>
          <a:xfrm>
            <a:off x="4613888" y="5693613"/>
            <a:ext cx="62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bronze</a:t>
            </a:r>
            <a:endParaRPr sz="1000" b="0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5" name="Google Shape;2775;g1949214047f_0_345"/>
          <p:cNvSpPr txBox="1"/>
          <p:nvPr/>
        </p:nvSpPr>
        <p:spPr>
          <a:xfrm>
            <a:off x="5138100" y="5693613"/>
            <a:ext cx="62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silver</a:t>
            </a:r>
            <a:endParaRPr sz="1000" b="0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6" name="Google Shape;2776;g1949214047f_0_345"/>
          <p:cNvSpPr txBox="1"/>
          <p:nvPr/>
        </p:nvSpPr>
        <p:spPr>
          <a:xfrm>
            <a:off x="5683114" y="5693613"/>
            <a:ext cx="62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gold</a:t>
            </a:r>
            <a:endParaRPr sz="1000" b="0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77" name="Google Shape;2777;g1949214047f_0_3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5935" y="5469608"/>
            <a:ext cx="561449" cy="436161"/>
          </a:xfrm>
          <a:prstGeom prst="rect">
            <a:avLst/>
          </a:prstGeom>
          <a:noFill/>
          <a:ln>
            <a:noFill/>
          </a:ln>
        </p:spPr>
      </p:pic>
      <p:sp>
        <p:nvSpPr>
          <p:cNvPr id="2778" name="Google Shape;2778;g1949214047f_0_345"/>
          <p:cNvSpPr/>
          <p:nvPr/>
        </p:nvSpPr>
        <p:spPr>
          <a:xfrm>
            <a:off x="10995298" y="3979918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9" name="Google Shape;2779;g1949214047f_0_345"/>
          <p:cNvGrpSpPr/>
          <p:nvPr/>
        </p:nvGrpSpPr>
        <p:grpSpPr>
          <a:xfrm>
            <a:off x="634247" y="3934749"/>
            <a:ext cx="338738" cy="338659"/>
            <a:chOff x="691404" y="4260729"/>
            <a:chExt cx="394800" cy="394800"/>
          </a:xfrm>
        </p:grpSpPr>
        <p:sp>
          <p:nvSpPr>
            <p:cNvPr id="2780" name="Google Shape;2780;g1949214047f_0_345"/>
            <p:cNvSpPr/>
            <p:nvPr/>
          </p:nvSpPr>
          <p:spPr>
            <a:xfrm>
              <a:off x="691404" y="4260729"/>
              <a:ext cx="394800" cy="39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g1949214047f_0_345"/>
            <p:cNvSpPr/>
            <p:nvPr/>
          </p:nvSpPr>
          <p:spPr>
            <a:xfrm>
              <a:off x="784568" y="4330473"/>
              <a:ext cx="228521" cy="254095"/>
            </a:xfrm>
            <a:custGeom>
              <a:avLst/>
              <a:gdLst/>
              <a:ahLst/>
              <a:cxnLst/>
              <a:rect l="l" t="t" r="r" b="b"/>
              <a:pathLst>
                <a:path w="180" h="246" extrusionOk="0">
                  <a:moveTo>
                    <a:pt x="48" y="0"/>
                  </a:moveTo>
                  <a:lnTo>
                    <a:pt x="97" y="0"/>
                  </a:lnTo>
                  <a:lnTo>
                    <a:pt x="180" y="82"/>
                  </a:lnTo>
                  <a:lnTo>
                    <a:pt x="180" y="246"/>
                  </a:lnTo>
                  <a:lnTo>
                    <a:pt x="0" y="246"/>
                  </a:lnTo>
                  <a:lnTo>
                    <a:pt x="0" y="0"/>
                  </a:lnTo>
                  <a:lnTo>
                    <a:pt x="48" y="0"/>
                  </a:lnTo>
                  <a:moveTo>
                    <a:pt x="97" y="0"/>
                  </a:moveTo>
                  <a:lnTo>
                    <a:pt x="97" y="82"/>
                  </a:lnTo>
                  <a:lnTo>
                    <a:pt x="180" y="82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782" name="Google Shape;2782;g1949214047f_0_345"/>
          <p:cNvSpPr txBox="1"/>
          <p:nvPr/>
        </p:nvSpPr>
        <p:spPr>
          <a:xfrm>
            <a:off x="241820" y="5055079"/>
            <a:ext cx="11235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Business Apps</a:t>
            </a:r>
            <a:endParaRPr sz="900" b="0" i="0" u="none" strike="noStrike" cap="non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(structured)</a:t>
            </a:r>
            <a:endParaRPr sz="900" b="0" i="0" u="none" strike="noStrike" cap="non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2783" name="Google Shape;2783;g1949214047f_0_345"/>
          <p:cNvGrpSpPr/>
          <p:nvPr/>
        </p:nvGrpSpPr>
        <p:grpSpPr>
          <a:xfrm>
            <a:off x="634247" y="4713569"/>
            <a:ext cx="338738" cy="338620"/>
            <a:chOff x="684871" y="5039739"/>
            <a:chExt cx="394800" cy="394800"/>
          </a:xfrm>
        </p:grpSpPr>
        <p:sp>
          <p:nvSpPr>
            <p:cNvPr id="2784" name="Google Shape;2784;g1949214047f_0_345"/>
            <p:cNvSpPr/>
            <p:nvPr/>
          </p:nvSpPr>
          <p:spPr>
            <a:xfrm>
              <a:off x="684871" y="5039739"/>
              <a:ext cx="394800" cy="39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g1949214047f_0_345"/>
            <p:cNvSpPr/>
            <p:nvPr/>
          </p:nvSpPr>
          <p:spPr>
            <a:xfrm>
              <a:off x="744753" y="5100144"/>
              <a:ext cx="283138" cy="268477"/>
            </a:xfrm>
            <a:custGeom>
              <a:avLst/>
              <a:gdLst/>
              <a:ahLst/>
              <a:cxnLst/>
              <a:rect l="l" t="t" r="r" b="b"/>
              <a:pathLst>
                <a:path w="586815" h="556429" extrusionOk="0">
                  <a:moveTo>
                    <a:pt x="0" y="0"/>
                  </a:moveTo>
                  <a:lnTo>
                    <a:pt x="586815" y="0"/>
                  </a:lnTo>
                  <a:lnTo>
                    <a:pt x="586815" y="433633"/>
                  </a:lnTo>
                  <a:lnTo>
                    <a:pt x="321111" y="433633"/>
                  </a:lnTo>
                  <a:lnTo>
                    <a:pt x="321111" y="510710"/>
                  </a:lnTo>
                  <a:lnTo>
                    <a:pt x="528438" y="510710"/>
                  </a:lnTo>
                  <a:lnTo>
                    <a:pt x="528438" y="556429"/>
                  </a:lnTo>
                  <a:lnTo>
                    <a:pt x="57710" y="556429"/>
                  </a:lnTo>
                  <a:lnTo>
                    <a:pt x="57710" y="510710"/>
                  </a:lnTo>
                  <a:lnTo>
                    <a:pt x="265036" y="510710"/>
                  </a:lnTo>
                  <a:lnTo>
                    <a:pt x="265036" y="433633"/>
                  </a:lnTo>
                  <a:lnTo>
                    <a:pt x="0" y="433633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6" name="Google Shape;2786;g1949214047f_0_345"/>
            <p:cNvSpPr/>
            <p:nvPr/>
          </p:nvSpPr>
          <p:spPr>
            <a:xfrm>
              <a:off x="760625" y="5116125"/>
              <a:ext cx="250200" cy="1779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7" name="Google Shape;2787;g1949214047f_0_345"/>
            <p:cNvSpPr/>
            <p:nvPr/>
          </p:nvSpPr>
          <p:spPr>
            <a:xfrm>
              <a:off x="778795" y="5157417"/>
              <a:ext cx="96000" cy="96000"/>
            </a:xfrm>
            <a:prstGeom prst="pie">
              <a:avLst>
                <a:gd name="adj1" fmla="val 21510717"/>
                <a:gd name="adj2" fmla="val 1620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8" name="Google Shape;2788;g1949214047f_0_345"/>
            <p:cNvSpPr/>
            <p:nvPr/>
          </p:nvSpPr>
          <p:spPr>
            <a:xfrm rot="-1468742">
              <a:off x="790176" y="5159429"/>
              <a:ext cx="81089" cy="81089"/>
            </a:xfrm>
            <a:prstGeom prst="pie">
              <a:avLst>
                <a:gd name="adj1" fmla="val 17759983"/>
                <a:gd name="adj2" fmla="val 2116439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9" name="Google Shape;2789;g1949214047f_0_345"/>
            <p:cNvSpPr/>
            <p:nvPr/>
          </p:nvSpPr>
          <p:spPr>
            <a:xfrm>
              <a:off x="790698" y="5162803"/>
              <a:ext cx="81000" cy="81000"/>
            </a:xfrm>
            <a:prstGeom prst="pie">
              <a:avLst>
                <a:gd name="adj1" fmla="val 19893257"/>
                <a:gd name="adj2" fmla="val 2116439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0" name="Google Shape;2790;g1949214047f_0_345"/>
            <p:cNvSpPr/>
            <p:nvPr/>
          </p:nvSpPr>
          <p:spPr>
            <a:xfrm>
              <a:off x="893014" y="5165462"/>
              <a:ext cx="97800" cy="21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1" name="Google Shape;2791;g1949214047f_0_345"/>
            <p:cNvSpPr/>
            <p:nvPr/>
          </p:nvSpPr>
          <p:spPr>
            <a:xfrm>
              <a:off x="893014" y="5194689"/>
              <a:ext cx="97800" cy="21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2" name="Google Shape;2792;g1949214047f_0_345"/>
            <p:cNvSpPr/>
            <p:nvPr/>
          </p:nvSpPr>
          <p:spPr>
            <a:xfrm>
              <a:off x="892264" y="5223916"/>
              <a:ext cx="97800" cy="21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793" name="Google Shape;2793;g1949214047f_0_345"/>
          <p:cNvSpPr txBox="1"/>
          <p:nvPr/>
        </p:nvSpPr>
        <p:spPr>
          <a:xfrm>
            <a:off x="227116" y="3546618"/>
            <a:ext cx="1152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Media </a:t>
            </a:r>
            <a:b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(unstructured)</a:t>
            </a:r>
            <a:endParaRPr sz="900" b="0" i="0" u="none" strike="noStrike" cap="non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2794" name="Google Shape;2794;g1949214047f_0_345"/>
          <p:cNvGrpSpPr/>
          <p:nvPr/>
        </p:nvGrpSpPr>
        <p:grpSpPr>
          <a:xfrm>
            <a:off x="634247" y="3196323"/>
            <a:ext cx="338738" cy="338659"/>
            <a:chOff x="690113" y="3522324"/>
            <a:chExt cx="394800" cy="394800"/>
          </a:xfrm>
        </p:grpSpPr>
        <p:sp>
          <p:nvSpPr>
            <p:cNvPr id="2795" name="Google Shape;2795;g1949214047f_0_345"/>
            <p:cNvSpPr/>
            <p:nvPr/>
          </p:nvSpPr>
          <p:spPr>
            <a:xfrm>
              <a:off x="690113" y="3522324"/>
              <a:ext cx="394800" cy="39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g1949214047f_0_345"/>
            <p:cNvSpPr/>
            <p:nvPr/>
          </p:nvSpPr>
          <p:spPr>
            <a:xfrm>
              <a:off x="744149" y="3577663"/>
              <a:ext cx="283500" cy="2835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7" name="Google Shape;2797;g1949214047f_0_345"/>
            <p:cNvSpPr/>
            <p:nvPr/>
          </p:nvSpPr>
          <p:spPr>
            <a:xfrm rot="5400000">
              <a:off x="840735" y="3663158"/>
              <a:ext cx="130500" cy="1125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2798" name="Google Shape;2798;g1949214047f_0_345"/>
          <p:cNvCxnSpPr>
            <a:stCxn id="2799" idx="3"/>
            <a:endCxn id="2800" idx="1"/>
          </p:cNvCxnSpPr>
          <p:nvPr/>
        </p:nvCxnSpPr>
        <p:spPr>
          <a:xfrm>
            <a:off x="1513928" y="4866928"/>
            <a:ext cx="913500" cy="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801" name="Google Shape;2801;g1949214047f_0_345"/>
          <p:cNvCxnSpPr>
            <a:stCxn id="2800" idx="3"/>
            <a:endCxn id="2802" idx="1"/>
          </p:cNvCxnSpPr>
          <p:nvPr/>
        </p:nvCxnSpPr>
        <p:spPr>
          <a:xfrm>
            <a:off x="2784710" y="4866932"/>
            <a:ext cx="2151000" cy="36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803" name="Google Shape;2803;g1949214047f_0_345"/>
          <p:cNvSpPr/>
          <p:nvPr/>
        </p:nvSpPr>
        <p:spPr>
          <a:xfrm>
            <a:off x="3743835" y="6081235"/>
            <a:ext cx="2820900" cy="276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Storage</a:t>
            </a:r>
            <a:endParaRPr sz="14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804" name="Google Shape;2804;g1949214047f_0_345"/>
          <p:cNvCxnSpPr>
            <a:stCxn id="2805" idx="3"/>
            <a:endCxn id="2778" idx="1"/>
          </p:cNvCxnSpPr>
          <p:nvPr/>
        </p:nvCxnSpPr>
        <p:spPr>
          <a:xfrm>
            <a:off x="9395036" y="4044118"/>
            <a:ext cx="16002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806" name="Google Shape;2806;g1949214047f_0_345"/>
          <p:cNvCxnSpPr>
            <a:stCxn id="2807" idx="3"/>
            <a:endCxn id="2808" idx="1"/>
          </p:cNvCxnSpPr>
          <p:nvPr/>
        </p:nvCxnSpPr>
        <p:spPr>
          <a:xfrm>
            <a:off x="1447554" y="1884793"/>
            <a:ext cx="6318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809" name="Google Shape;2809;g1949214047f_0_345"/>
          <p:cNvCxnSpPr>
            <a:stCxn id="2810" idx="3"/>
            <a:endCxn id="2811" idx="1"/>
          </p:cNvCxnSpPr>
          <p:nvPr/>
        </p:nvCxnSpPr>
        <p:spPr>
          <a:xfrm>
            <a:off x="1447554" y="2604507"/>
            <a:ext cx="631800" cy="1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812" name="Google Shape;2812;g1949214047f_0_345"/>
          <p:cNvSpPr txBox="1"/>
          <p:nvPr/>
        </p:nvSpPr>
        <p:spPr>
          <a:xfrm>
            <a:off x="1359861" y="2425401"/>
            <a:ext cx="401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CDC</a:t>
            </a:r>
            <a:endParaRPr sz="1400" b="0" i="1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07" name="Google Shape;2807;g1949214047f_0_345"/>
          <p:cNvSpPr/>
          <p:nvPr/>
        </p:nvSpPr>
        <p:spPr>
          <a:xfrm>
            <a:off x="1315254" y="1820593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0" name="Google Shape;2810;g1949214047f_0_345"/>
          <p:cNvSpPr/>
          <p:nvPr/>
        </p:nvSpPr>
        <p:spPr>
          <a:xfrm>
            <a:off x="1315254" y="2540307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3" name="Google Shape;2813;g1949214047f_0_345"/>
          <p:cNvSpPr/>
          <p:nvPr/>
        </p:nvSpPr>
        <p:spPr>
          <a:xfrm>
            <a:off x="10959454" y="2515083"/>
            <a:ext cx="561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Apps</a:t>
            </a:r>
            <a:endParaRPr sz="11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814" name="Google Shape;2814;g1949214047f_0_345"/>
          <p:cNvSpPr txBox="1"/>
          <p:nvPr/>
        </p:nvSpPr>
        <p:spPr>
          <a:xfrm>
            <a:off x="241820" y="5797066"/>
            <a:ext cx="11235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Other clouds</a:t>
            </a:r>
            <a:endParaRPr sz="900" b="0" i="0" u="none" strike="noStrike" cap="non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2815" name="Google Shape;2815;g1949214047f_0_345"/>
          <p:cNvGrpSpPr/>
          <p:nvPr/>
        </p:nvGrpSpPr>
        <p:grpSpPr>
          <a:xfrm>
            <a:off x="634223" y="5449027"/>
            <a:ext cx="338659" cy="338580"/>
            <a:chOff x="659042" y="5775348"/>
            <a:chExt cx="394800" cy="394800"/>
          </a:xfrm>
        </p:grpSpPr>
        <p:sp>
          <p:nvSpPr>
            <p:cNvPr id="2816" name="Google Shape;2816;g1949214047f_0_345"/>
            <p:cNvSpPr/>
            <p:nvPr/>
          </p:nvSpPr>
          <p:spPr>
            <a:xfrm>
              <a:off x="659042" y="5775348"/>
              <a:ext cx="394800" cy="39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g1949214047f_0_345"/>
            <p:cNvSpPr/>
            <p:nvPr/>
          </p:nvSpPr>
          <p:spPr>
            <a:xfrm>
              <a:off x="691108" y="5833955"/>
              <a:ext cx="272808" cy="209844"/>
            </a:xfrm>
            <a:prstGeom prst="cloud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g1949214047f_0_345"/>
            <p:cNvSpPr/>
            <p:nvPr/>
          </p:nvSpPr>
          <p:spPr>
            <a:xfrm>
              <a:off x="756845" y="5917086"/>
              <a:ext cx="272808" cy="209844"/>
            </a:xfrm>
            <a:prstGeom prst="cloud">
              <a:avLst/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9" name="Google Shape;2819;g1949214047f_0_345"/>
          <p:cNvGrpSpPr/>
          <p:nvPr/>
        </p:nvGrpSpPr>
        <p:grpSpPr>
          <a:xfrm>
            <a:off x="11039460" y="2109974"/>
            <a:ext cx="401109" cy="401006"/>
            <a:chOff x="11243743" y="2660096"/>
            <a:chExt cx="441945" cy="441978"/>
          </a:xfrm>
        </p:grpSpPr>
        <p:sp>
          <p:nvSpPr>
            <p:cNvPr id="2820" name="Google Shape;2820;g1949214047f_0_345"/>
            <p:cNvSpPr/>
            <p:nvPr/>
          </p:nvSpPr>
          <p:spPr>
            <a:xfrm>
              <a:off x="11249488" y="2660096"/>
              <a:ext cx="436200" cy="436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21" name="Google Shape;2821;g1949214047f_0_3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243743" y="2665874"/>
              <a:ext cx="436200" cy="436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22" name="Google Shape;2822;g1949214047f_0_345"/>
          <p:cNvSpPr/>
          <p:nvPr/>
        </p:nvSpPr>
        <p:spPr>
          <a:xfrm>
            <a:off x="7883397" y="968950"/>
            <a:ext cx="2609700" cy="27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Serve</a:t>
            </a:r>
            <a:endParaRPr sz="13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23" name="Google Shape;2823;g1949214047f_0_345"/>
          <p:cNvSpPr/>
          <p:nvPr/>
        </p:nvSpPr>
        <p:spPr>
          <a:xfrm>
            <a:off x="5605755" y="964975"/>
            <a:ext cx="2168100" cy="276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Query and Process</a:t>
            </a:r>
            <a:endParaRPr sz="13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824" name="Google Shape;2824;g1949214047f_0_345"/>
          <p:cNvCxnSpPr>
            <a:stCxn id="2825" idx="3"/>
            <a:endCxn id="2826" idx="1"/>
          </p:cNvCxnSpPr>
          <p:nvPr/>
        </p:nvCxnSpPr>
        <p:spPr>
          <a:xfrm rot="10800000" flipH="1">
            <a:off x="9395863" y="2259153"/>
            <a:ext cx="1599300" cy="4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827" name="Google Shape;2827;g1949214047f_0_345"/>
          <p:cNvSpPr/>
          <p:nvPr/>
        </p:nvSpPr>
        <p:spPr>
          <a:xfrm>
            <a:off x="7955060" y="2112075"/>
            <a:ext cx="1435800" cy="872100"/>
          </a:xfrm>
          <a:prstGeom prst="roundRect">
            <a:avLst>
              <a:gd name="adj" fmla="val 10905"/>
            </a:avLst>
          </a:prstGeom>
          <a:solidFill>
            <a:srgbClr val="FFFFFF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82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Model Serving</a:t>
            </a:r>
            <a:endParaRPr sz="11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828" name="Google Shape;2828;g1949214047f_0_345" descr="Image result for mlflow logo transparent backgroun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1109" y="2446336"/>
            <a:ext cx="501900" cy="193394"/>
          </a:xfrm>
          <a:prstGeom prst="rect">
            <a:avLst/>
          </a:prstGeom>
          <a:noFill/>
          <a:ln>
            <a:noFill/>
          </a:ln>
        </p:spPr>
      </p:pic>
      <p:sp>
        <p:nvSpPr>
          <p:cNvPr id="2829" name="Google Shape;2829;g1949214047f_0_345"/>
          <p:cNvSpPr/>
          <p:nvPr/>
        </p:nvSpPr>
        <p:spPr>
          <a:xfrm>
            <a:off x="10932730" y="2275797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0" name="Google Shape;2830;g1949214047f_0_345"/>
          <p:cNvSpPr/>
          <p:nvPr/>
        </p:nvSpPr>
        <p:spPr>
          <a:xfrm>
            <a:off x="10995298" y="2354362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1" name="Google Shape;2831;g1949214047f_0_345"/>
          <p:cNvCxnSpPr>
            <a:stCxn id="2832" idx="0"/>
            <a:endCxn id="2833" idx="1"/>
          </p:cNvCxnSpPr>
          <p:nvPr/>
        </p:nvCxnSpPr>
        <p:spPr>
          <a:xfrm rot="-5400000">
            <a:off x="8407231" y="2244811"/>
            <a:ext cx="250800" cy="2094600"/>
          </a:xfrm>
          <a:prstGeom prst="bentConnector2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834" name="Google Shape;2834;g1949214047f_0_345"/>
          <p:cNvCxnSpPr>
            <a:stCxn id="2835" idx="3"/>
            <a:endCxn id="2830" idx="1"/>
          </p:cNvCxnSpPr>
          <p:nvPr/>
        </p:nvCxnSpPr>
        <p:spPr>
          <a:xfrm rot="10800000" flipH="1">
            <a:off x="10494782" y="2418618"/>
            <a:ext cx="500400" cy="7482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836" name="Google Shape;2836;g1949214047f_0_345"/>
          <p:cNvSpPr/>
          <p:nvPr/>
        </p:nvSpPr>
        <p:spPr>
          <a:xfrm>
            <a:off x="10589599" y="965425"/>
            <a:ext cx="1435800" cy="27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146275" rIns="0" bIns="146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Analysis/Output</a:t>
            </a:r>
            <a:endParaRPr sz="13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37" name="Google Shape;2837;g1949214047f_0_345"/>
          <p:cNvSpPr txBox="1"/>
          <p:nvPr/>
        </p:nvSpPr>
        <p:spPr>
          <a:xfrm>
            <a:off x="5899062" y="2457004"/>
            <a:ext cx="9816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ML Runtime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38" name="Google Shape;2838;g1949214047f_0_345"/>
          <p:cNvSpPr txBox="1"/>
          <p:nvPr/>
        </p:nvSpPr>
        <p:spPr>
          <a:xfrm>
            <a:off x="7183510" y="1778825"/>
            <a:ext cx="11235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CI/CD support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39" name="Google Shape;2839;g1949214047f_0_345"/>
          <p:cNvSpPr txBox="1"/>
          <p:nvPr/>
        </p:nvSpPr>
        <p:spPr>
          <a:xfrm>
            <a:off x="8290988" y="1778836"/>
            <a:ext cx="10716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MLOps Stacks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32" name="Google Shape;2832;g1949214047f_0_345"/>
          <p:cNvSpPr/>
          <p:nvPr/>
        </p:nvSpPr>
        <p:spPr>
          <a:xfrm>
            <a:off x="7419181" y="3417511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0" name="Google Shape;2840;g1949214047f_0_345"/>
          <p:cNvSpPr txBox="1"/>
          <p:nvPr/>
        </p:nvSpPr>
        <p:spPr>
          <a:xfrm>
            <a:off x="5899062" y="2651171"/>
            <a:ext cx="9816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AutoML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841" name="Google Shape;2841;g1949214047f_0_345"/>
          <p:cNvCxnSpPr>
            <a:endCxn id="2842" idx="2"/>
          </p:cNvCxnSpPr>
          <p:nvPr/>
        </p:nvCxnSpPr>
        <p:spPr>
          <a:xfrm rot="-5400000">
            <a:off x="4965156" y="4504591"/>
            <a:ext cx="341400" cy="3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843" name="Google Shape;2843;g1949214047f_0_345"/>
          <p:cNvSpPr txBox="1"/>
          <p:nvPr/>
        </p:nvSpPr>
        <p:spPr>
          <a:xfrm>
            <a:off x="6752895" y="2651950"/>
            <a:ext cx="9816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Feature Store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44" name="Google Shape;2844;g1949214047f_0_345"/>
          <p:cNvSpPr/>
          <p:nvPr/>
        </p:nvSpPr>
        <p:spPr>
          <a:xfrm>
            <a:off x="10736648" y="5312879"/>
            <a:ext cx="1007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3rd party</a:t>
            </a:r>
            <a:endParaRPr sz="11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2845" name="Google Shape;2845;g1949214047f_0_345"/>
          <p:cNvGrpSpPr/>
          <p:nvPr/>
        </p:nvGrpSpPr>
        <p:grpSpPr>
          <a:xfrm>
            <a:off x="11039438" y="4895032"/>
            <a:ext cx="401086" cy="400999"/>
            <a:chOff x="11210757" y="4416396"/>
            <a:chExt cx="436200" cy="436200"/>
          </a:xfrm>
        </p:grpSpPr>
        <p:sp>
          <p:nvSpPr>
            <p:cNvPr id="2846" name="Google Shape;2846;g1949214047f_0_345"/>
            <p:cNvSpPr/>
            <p:nvPr/>
          </p:nvSpPr>
          <p:spPr>
            <a:xfrm>
              <a:off x="11210757" y="4416396"/>
              <a:ext cx="436200" cy="436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47" name="Google Shape;2847;g1949214047f_0_34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222032" y="4427671"/>
              <a:ext cx="413649" cy="41364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848" name="Google Shape;2848;g1949214047f_0_345"/>
          <p:cNvCxnSpPr>
            <a:stCxn id="2849" idx="3"/>
            <a:endCxn id="2850" idx="1"/>
          </p:cNvCxnSpPr>
          <p:nvPr/>
        </p:nvCxnSpPr>
        <p:spPr>
          <a:xfrm>
            <a:off x="9388210" y="5089309"/>
            <a:ext cx="1607100" cy="6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851" name="Google Shape;2851;g1949214047f_0_345"/>
          <p:cNvCxnSpPr>
            <a:endCxn id="2802" idx="3"/>
          </p:cNvCxnSpPr>
          <p:nvPr/>
        </p:nvCxnSpPr>
        <p:spPr>
          <a:xfrm flipH="1">
            <a:off x="5362568" y="4869880"/>
            <a:ext cx="2602800" cy="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triangle" w="sm" len="sm"/>
            <a:tailEnd type="none" w="sm" len="sm"/>
          </a:ln>
        </p:spPr>
      </p:cxnSp>
      <p:cxnSp>
        <p:nvCxnSpPr>
          <p:cNvPr id="2852" name="Google Shape;2852;g1949214047f_0_345"/>
          <p:cNvCxnSpPr>
            <a:stCxn id="2800" idx="0"/>
            <a:endCxn id="2853" idx="1"/>
          </p:cNvCxnSpPr>
          <p:nvPr/>
        </p:nvCxnSpPr>
        <p:spPr>
          <a:xfrm rot="-5400000">
            <a:off x="2804973" y="3879385"/>
            <a:ext cx="613200" cy="1011000"/>
          </a:xfrm>
          <a:prstGeom prst="bentConnector2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853" name="Google Shape;2853;g1949214047f_0_345"/>
          <p:cNvSpPr/>
          <p:nvPr/>
        </p:nvSpPr>
        <p:spPr>
          <a:xfrm>
            <a:off x="3617074" y="4014016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9" name="Google Shape;2759;g1949214047f_0_345"/>
          <p:cNvSpPr/>
          <p:nvPr/>
        </p:nvSpPr>
        <p:spPr>
          <a:xfrm>
            <a:off x="3617074" y="3609741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2" name="Google Shape;2842;g1949214047f_0_345"/>
          <p:cNvSpPr/>
          <p:nvPr/>
        </p:nvSpPr>
        <p:spPr>
          <a:xfrm>
            <a:off x="5071356" y="4207141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8" name="Google Shape;2808;g1949214047f_0_345"/>
          <p:cNvSpPr/>
          <p:nvPr/>
        </p:nvSpPr>
        <p:spPr>
          <a:xfrm>
            <a:off x="2079249" y="1820785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1" name="Google Shape;2811;g1949214047f_0_345"/>
          <p:cNvSpPr/>
          <p:nvPr/>
        </p:nvSpPr>
        <p:spPr>
          <a:xfrm>
            <a:off x="2079249" y="2541933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4" name="Google Shape;2854;g1949214047f_0_345"/>
          <p:cNvGrpSpPr/>
          <p:nvPr/>
        </p:nvGrpSpPr>
        <p:grpSpPr>
          <a:xfrm>
            <a:off x="1356077" y="3158325"/>
            <a:ext cx="167150" cy="2778600"/>
            <a:chOff x="1390925" y="3158325"/>
            <a:chExt cx="167100" cy="2778600"/>
          </a:xfrm>
        </p:grpSpPr>
        <p:sp>
          <p:nvSpPr>
            <p:cNvPr id="2855" name="Google Shape;2855;g1949214047f_0_345"/>
            <p:cNvSpPr/>
            <p:nvPr/>
          </p:nvSpPr>
          <p:spPr>
            <a:xfrm>
              <a:off x="1467125" y="3186750"/>
              <a:ext cx="90900" cy="27189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g1949214047f_0_345"/>
            <p:cNvSpPr/>
            <p:nvPr/>
          </p:nvSpPr>
          <p:spPr>
            <a:xfrm>
              <a:off x="1390925" y="3158325"/>
              <a:ext cx="90900" cy="277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9" name="Google Shape;2799;g1949214047f_0_345"/>
          <p:cNvSpPr/>
          <p:nvPr/>
        </p:nvSpPr>
        <p:spPr>
          <a:xfrm>
            <a:off x="1381628" y="4802728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g1949214047f_0_345"/>
          <p:cNvSpPr/>
          <p:nvPr/>
        </p:nvSpPr>
        <p:spPr>
          <a:xfrm>
            <a:off x="3958003" y="2501756"/>
            <a:ext cx="13260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78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Databricks </a:t>
            </a:r>
            <a:br>
              <a:rPr lang="en-US" sz="1200" b="0" i="0" u="none" strike="noStrike" cap="none">
                <a:solidFill>
                  <a:srgbClr val="0078D4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1200" b="0" i="0" u="none" strike="noStrike" cap="none">
                <a:solidFill>
                  <a:srgbClr val="0078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Lakehouse</a:t>
            </a:r>
            <a:endParaRPr sz="1200" b="0" i="0" u="none" strike="noStrike" cap="none">
              <a:solidFill>
                <a:srgbClr val="0078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858" name="Google Shape;2858;g1949214047f_0_345"/>
          <p:cNvPicPr preferRelativeResize="0"/>
          <p:nvPr/>
        </p:nvPicPr>
        <p:blipFill rotWithShape="1">
          <a:blip r:embed="rId9">
            <a:alphaModFix/>
          </a:blip>
          <a:srcRect r="82969"/>
          <a:stretch/>
        </p:blipFill>
        <p:spPr>
          <a:xfrm>
            <a:off x="3854315" y="2586054"/>
            <a:ext cx="291629" cy="2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g1949214047f_0_34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36237" y="1702676"/>
            <a:ext cx="339675" cy="3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8" name="Google Shape;2758;g1949214047f_0_345"/>
          <p:cNvSpPr/>
          <p:nvPr/>
        </p:nvSpPr>
        <p:spPr>
          <a:xfrm>
            <a:off x="2993878" y="3028703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g1949214047f_0_345"/>
          <p:cNvSpPr/>
          <p:nvPr/>
        </p:nvSpPr>
        <p:spPr>
          <a:xfrm>
            <a:off x="2841440" y="3028703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1" name="Google Shape;2861;g1949214047f_0_345"/>
          <p:cNvSpPr/>
          <p:nvPr/>
        </p:nvSpPr>
        <p:spPr>
          <a:xfrm>
            <a:off x="4933638" y="4675978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2" name="Google Shape;2862;g1949214047f_0_345"/>
          <p:cNvSpPr/>
          <p:nvPr/>
        </p:nvSpPr>
        <p:spPr>
          <a:xfrm>
            <a:off x="2840439" y="4016328"/>
            <a:ext cx="132300" cy="1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3" name="Google Shape;2863;g1949214047f_0_345"/>
          <p:cNvCxnSpPr>
            <a:stCxn id="2860" idx="2"/>
            <a:endCxn id="2861" idx="1"/>
          </p:cNvCxnSpPr>
          <p:nvPr/>
        </p:nvCxnSpPr>
        <p:spPr>
          <a:xfrm rot="-5400000" flipH="1">
            <a:off x="3128990" y="2935703"/>
            <a:ext cx="1583100" cy="2025900"/>
          </a:xfrm>
          <a:prstGeom prst="bentConnector2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864" name="Google Shape;2864;g1949214047f_0_345"/>
          <p:cNvSpPr txBox="1"/>
          <p:nvPr/>
        </p:nvSpPr>
        <p:spPr>
          <a:xfrm>
            <a:off x="2202982" y="3152950"/>
            <a:ext cx="760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1" u="none" strike="noStrike" cap="none">
                <a:solidFill>
                  <a:srgbClr val="9999A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Event Hub </a:t>
            </a:r>
            <a:br>
              <a:rPr lang="en-US" sz="800" b="0" i="1" u="none" strike="noStrike" cap="none">
                <a:solidFill>
                  <a:srgbClr val="9999A2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800" b="0" i="1" u="none" strike="noStrike" cap="none">
                <a:solidFill>
                  <a:srgbClr val="9999A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Capture + </a:t>
            </a:r>
            <a:br>
              <a:rPr lang="en-US" sz="800" b="0" i="1" u="none" strike="noStrike" cap="none">
                <a:solidFill>
                  <a:srgbClr val="9999A2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800" b="0" i="1" u="none" strike="noStrike" cap="none">
                <a:solidFill>
                  <a:srgbClr val="9999A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Databricks </a:t>
            </a:r>
            <a:br>
              <a:rPr lang="en-US" sz="800" b="0" i="1" u="none" strike="noStrike" cap="none">
                <a:solidFill>
                  <a:srgbClr val="9999A2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800" b="0" i="1" u="none" strike="noStrike" cap="none">
                <a:solidFill>
                  <a:srgbClr val="9999A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AutoLoader</a:t>
            </a:r>
            <a:endParaRPr sz="1200" b="0" i="1" u="none" strike="noStrike" cap="none">
              <a:solidFill>
                <a:srgbClr val="9999A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865" name="Google Shape;2865;g1949214047f_0_345"/>
          <p:cNvSpPr/>
          <p:nvPr/>
        </p:nvSpPr>
        <p:spPr>
          <a:xfrm>
            <a:off x="1943101" y="5036483"/>
            <a:ext cx="13260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78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Azure Data Factory  </a:t>
            </a:r>
            <a:endParaRPr sz="1400" b="0" i="0" u="none" strike="noStrike" cap="none">
              <a:solidFill>
                <a:srgbClr val="0078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800" name="Google Shape;2800;g1949214047f_0_34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27435" y="4691485"/>
            <a:ext cx="357275" cy="350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g1949214047f_0_34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35848" y="4660930"/>
            <a:ext cx="42672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6" name="Google Shape;2866;g1949214047f_0_345"/>
          <p:cNvSpPr/>
          <p:nvPr/>
        </p:nvSpPr>
        <p:spPr>
          <a:xfrm>
            <a:off x="4172933" y="5024629"/>
            <a:ext cx="19134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78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Azure Data Lake Storage</a:t>
            </a:r>
            <a:endParaRPr sz="1100" b="0" i="0" u="none" strike="noStrike" cap="none">
              <a:solidFill>
                <a:srgbClr val="0078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867" name="Google Shape;2867;g1949214047f_0_345"/>
          <p:cNvSpPr/>
          <p:nvPr/>
        </p:nvSpPr>
        <p:spPr>
          <a:xfrm>
            <a:off x="9474795" y="4628100"/>
            <a:ext cx="11235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0078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Azure Synapse Analytics</a:t>
            </a:r>
            <a:endParaRPr sz="1000" b="0" i="0" u="none" strike="noStrike" cap="none">
              <a:solidFill>
                <a:srgbClr val="0078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868" name="Google Shape;2868;g1949214047f_0_34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839124" y="4278479"/>
            <a:ext cx="394725" cy="387692"/>
          </a:xfrm>
          <a:prstGeom prst="rect">
            <a:avLst/>
          </a:prstGeom>
          <a:noFill/>
          <a:ln>
            <a:noFill/>
          </a:ln>
        </p:spPr>
      </p:pic>
      <p:sp>
        <p:nvSpPr>
          <p:cNvPr id="2869" name="Google Shape;2869;g1949214047f_0_345"/>
          <p:cNvSpPr/>
          <p:nvPr/>
        </p:nvSpPr>
        <p:spPr>
          <a:xfrm>
            <a:off x="7419181" y="4206807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0" name="Google Shape;2870;g1949214047f_0_345"/>
          <p:cNvCxnSpPr>
            <a:stCxn id="2869" idx="2"/>
            <a:endCxn id="2868" idx="1"/>
          </p:cNvCxnSpPr>
          <p:nvPr/>
        </p:nvCxnSpPr>
        <p:spPr>
          <a:xfrm rot="-5400000" flipH="1">
            <a:off x="8593681" y="3226857"/>
            <a:ext cx="137100" cy="2353800"/>
          </a:xfrm>
          <a:prstGeom prst="bentConnector2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871" name="Google Shape;2871;g1949214047f_0_345"/>
          <p:cNvSpPr/>
          <p:nvPr/>
        </p:nvSpPr>
        <p:spPr>
          <a:xfrm>
            <a:off x="10995298" y="4090237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2" name="Google Shape;2872;g1949214047f_0_345"/>
          <p:cNvCxnSpPr>
            <a:stCxn id="2868" idx="3"/>
            <a:endCxn id="2871" idx="1"/>
          </p:cNvCxnSpPr>
          <p:nvPr/>
        </p:nvCxnSpPr>
        <p:spPr>
          <a:xfrm rot="10800000" flipH="1">
            <a:off x="10233849" y="4154325"/>
            <a:ext cx="761400" cy="3180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873" name="Google Shape;2873;g1949214047f_0_345"/>
          <p:cNvSpPr/>
          <p:nvPr/>
        </p:nvSpPr>
        <p:spPr>
          <a:xfrm>
            <a:off x="7955065" y="4661379"/>
            <a:ext cx="1435800" cy="802800"/>
          </a:xfrm>
          <a:prstGeom prst="roundRect">
            <a:avLst>
              <a:gd name="adj" fmla="val 10905"/>
            </a:avLst>
          </a:prstGeom>
          <a:solidFill>
            <a:srgbClr val="FFFFFF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82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 Sharing</a:t>
            </a:r>
            <a:endParaRPr sz="11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874" name="Google Shape;2874;g1949214047f_0_34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07528" y="4930744"/>
            <a:ext cx="324300" cy="274996"/>
          </a:xfrm>
          <a:prstGeom prst="rect">
            <a:avLst/>
          </a:prstGeom>
          <a:noFill/>
          <a:ln>
            <a:noFill/>
          </a:ln>
        </p:spPr>
      </p:pic>
      <p:sp>
        <p:nvSpPr>
          <p:cNvPr id="2875" name="Google Shape;2875;g1949214047f_0_345"/>
          <p:cNvSpPr/>
          <p:nvPr/>
        </p:nvSpPr>
        <p:spPr>
          <a:xfrm>
            <a:off x="8022979" y="5190151"/>
            <a:ext cx="12474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Delta Sharing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76" name="Google Shape;2876;g1949214047f_0_345"/>
          <p:cNvSpPr/>
          <p:nvPr/>
        </p:nvSpPr>
        <p:spPr>
          <a:xfrm>
            <a:off x="9579822" y="2354350"/>
            <a:ext cx="913500" cy="1434900"/>
          </a:xfrm>
          <a:prstGeom prst="roundRect">
            <a:avLst>
              <a:gd name="adj" fmla="val 15688"/>
            </a:avLst>
          </a:prstGeom>
          <a:noFill/>
          <a:ln w="9525" cap="flat" cmpd="sng">
            <a:solidFill>
              <a:srgbClr val="D1D1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82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Operational Databases</a:t>
            </a:r>
            <a:endParaRPr sz="1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77" name="Google Shape;2877;g1949214047f_0_345"/>
          <p:cNvSpPr txBox="1"/>
          <p:nvPr/>
        </p:nvSpPr>
        <p:spPr>
          <a:xfrm>
            <a:off x="9609379" y="3571024"/>
            <a:ext cx="8544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78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Cosmos DB</a:t>
            </a:r>
            <a:endParaRPr sz="1400" b="0" i="0" u="none" strike="noStrike" cap="none">
              <a:solidFill>
                <a:srgbClr val="0078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878" name="Google Shape;2878;g1949214047f_0_345"/>
          <p:cNvSpPr txBox="1"/>
          <p:nvPr/>
        </p:nvSpPr>
        <p:spPr>
          <a:xfrm>
            <a:off x="9723407" y="3062169"/>
            <a:ext cx="6264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78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SQL DB</a:t>
            </a:r>
            <a:endParaRPr sz="1400" b="0" i="0" u="none" strike="noStrike" cap="none">
              <a:solidFill>
                <a:srgbClr val="0078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78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879" name="Google Shape;2879;g1949214047f_0_34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857854" y="3261361"/>
            <a:ext cx="357275" cy="34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0" name="Google Shape;2880;g1949214047f_0_34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879909" y="2763457"/>
            <a:ext cx="313175" cy="31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25" name="Google Shape;2825;g1949214047f_0_345"/>
          <p:cNvSpPr/>
          <p:nvPr/>
        </p:nvSpPr>
        <p:spPr>
          <a:xfrm>
            <a:off x="9263563" y="2199453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6" name="Google Shape;2826;g1949214047f_0_345"/>
          <p:cNvSpPr/>
          <p:nvPr/>
        </p:nvSpPr>
        <p:spPr>
          <a:xfrm>
            <a:off x="10995298" y="2194999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0" name="Google Shape;2850;g1949214047f_0_345"/>
          <p:cNvSpPr/>
          <p:nvPr/>
        </p:nvSpPr>
        <p:spPr>
          <a:xfrm>
            <a:off x="10995298" y="5025109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9" name="Google Shape;2849;g1949214047f_0_345"/>
          <p:cNvSpPr/>
          <p:nvPr/>
        </p:nvSpPr>
        <p:spPr>
          <a:xfrm>
            <a:off x="9255910" y="5025109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5" name="Google Shape;2805;g1949214047f_0_345"/>
          <p:cNvSpPr/>
          <p:nvPr/>
        </p:nvSpPr>
        <p:spPr>
          <a:xfrm>
            <a:off x="9262736" y="3979918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3" name="Google Shape;2833;g1949214047f_0_345"/>
          <p:cNvSpPr/>
          <p:nvPr/>
        </p:nvSpPr>
        <p:spPr>
          <a:xfrm>
            <a:off x="9579815" y="3102618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5" name="Google Shape;2835;g1949214047f_0_345"/>
          <p:cNvSpPr/>
          <p:nvPr/>
        </p:nvSpPr>
        <p:spPr>
          <a:xfrm>
            <a:off x="10362482" y="3102618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1" name="Google Shape;2881;g1949214047f_0_345"/>
          <p:cNvSpPr/>
          <p:nvPr/>
        </p:nvSpPr>
        <p:spPr>
          <a:xfrm>
            <a:off x="10834473" y="4264039"/>
            <a:ext cx="8118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78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Power BI</a:t>
            </a:r>
            <a:endParaRPr sz="1400" b="0" i="0" u="none" strike="noStrike" cap="none">
              <a:solidFill>
                <a:srgbClr val="0078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882" name="Google Shape;2882;g1949214047f_0_345"/>
          <p:cNvPicPr preferRelativeResize="0"/>
          <p:nvPr/>
        </p:nvPicPr>
        <p:blipFill rotWithShape="1">
          <a:blip r:embed="rId17">
            <a:alphaModFix/>
          </a:blip>
          <a:srcRect l="13056" r="13048" b="19820"/>
          <a:stretch/>
        </p:blipFill>
        <p:spPr>
          <a:xfrm>
            <a:off x="11042925" y="3881809"/>
            <a:ext cx="394799" cy="428317"/>
          </a:xfrm>
          <a:prstGeom prst="rect">
            <a:avLst/>
          </a:prstGeom>
          <a:noFill/>
          <a:ln>
            <a:noFill/>
          </a:ln>
        </p:spPr>
      </p:pic>
      <p:sp>
        <p:nvSpPr>
          <p:cNvPr id="2883" name="Google Shape;2883;g1949214047f_0_345"/>
          <p:cNvSpPr txBox="1"/>
          <p:nvPr/>
        </p:nvSpPr>
        <p:spPr>
          <a:xfrm>
            <a:off x="7610879" y="1392348"/>
            <a:ext cx="1195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78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Azure Purview</a:t>
            </a:r>
            <a:endParaRPr sz="1200" b="0" i="0" u="none" strike="noStrike" cap="none">
              <a:solidFill>
                <a:srgbClr val="0078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884" name="Google Shape;2884;g1949214047f_0_34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360668" y="1414713"/>
            <a:ext cx="280772" cy="2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5" name="Google Shape;2885;g1949214047f_0_345"/>
          <p:cNvSpPr txBox="1"/>
          <p:nvPr/>
        </p:nvSpPr>
        <p:spPr>
          <a:xfrm>
            <a:off x="2999301" y="3152950"/>
            <a:ext cx="760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1" u="none" strike="noStrike" cap="none">
                <a:solidFill>
                  <a:srgbClr val="9999A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Structured Streaming</a:t>
            </a:r>
            <a:endParaRPr sz="1200" b="0" i="1" u="none" strike="noStrike" cap="none">
              <a:solidFill>
                <a:srgbClr val="9999A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886" name="Google Shape;2886;g1949214047f_0_34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023244" y="0"/>
            <a:ext cx="1171513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g1949214047f_0_345"/>
          <p:cNvPicPr preferRelativeResize="0"/>
          <p:nvPr/>
        </p:nvPicPr>
        <p:blipFill rotWithShape="1">
          <a:blip r:embed="rId20">
            <a:alphaModFix/>
          </a:blip>
          <a:srcRect t="-8027" b="-19198"/>
          <a:stretch/>
        </p:blipFill>
        <p:spPr>
          <a:xfrm>
            <a:off x="6562715" y="3679546"/>
            <a:ext cx="540347" cy="336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8" name="Google Shape;2888;g1949214047f_0_345"/>
          <p:cNvGrpSpPr/>
          <p:nvPr/>
        </p:nvGrpSpPr>
        <p:grpSpPr>
          <a:xfrm>
            <a:off x="6379356" y="3974623"/>
            <a:ext cx="1038920" cy="351827"/>
            <a:chOff x="5843933" y="4650377"/>
            <a:chExt cx="940199" cy="338100"/>
          </a:xfrm>
        </p:grpSpPr>
        <p:pic>
          <p:nvPicPr>
            <p:cNvPr id="2889" name="Google Shape;2889;g1949214047f_0_345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5843933" y="4679229"/>
              <a:ext cx="275775" cy="275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0" name="Google Shape;2890;g1949214047f_0_345"/>
            <p:cNvSpPr txBox="1"/>
            <p:nvPr/>
          </p:nvSpPr>
          <p:spPr>
            <a:xfrm>
              <a:off x="6048232" y="4650377"/>
              <a:ext cx="7359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Photon</a:t>
              </a:r>
              <a:endParaRPr sz="11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sp>
        <p:nvSpPr>
          <p:cNvPr id="2891" name="Google Shape;2891;g1949214047f_0_345"/>
          <p:cNvSpPr/>
          <p:nvPr/>
        </p:nvSpPr>
        <p:spPr>
          <a:xfrm>
            <a:off x="3946850" y="3689852"/>
            <a:ext cx="1174800" cy="315600"/>
          </a:xfrm>
          <a:prstGeom prst="roundRect">
            <a:avLst>
              <a:gd name="adj" fmla="val 15688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Delta Live Tables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2" name="Google Shape;2892;g1949214047f_0_345"/>
          <p:cNvSpPr/>
          <p:nvPr/>
        </p:nvSpPr>
        <p:spPr>
          <a:xfrm>
            <a:off x="3946850" y="3992736"/>
            <a:ext cx="1174800" cy="315600"/>
          </a:xfrm>
          <a:prstGeom prst="roundRect">
            <a:avLst>
              <a:gd name="adj" fmla="val 15688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Auto Loader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3" name="Google Shape;2893;g1949214047f_0_345"/>
          <p:cNvSpPr/>
          <p:nvPr/>
        </p:nvSpPr>
        <p:spPr>
          <a:xfrm>
            <a:off x="8084292" y="3688502"/>
            <a:ext cx="1174800" cy="318300"/>
          </a:xfrm>
          <a:prstGeom prst="roundRect">
            <a:avLst>
              <a:gd name="adj" fmla="val 15688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Databricks SQL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4" name="Google Shape;2894;g1949214047f_0_345"/>
          <p:cNvSpPr/>
          <p:nvPr/>
        </p:nvSpPr>
        <p:spPr>
          <a:xfrm>
            <a:off x="8084292" y="3988399"/>
            <a:ext cx="1174800" cy="318300"/>
          </a:xfrm>
          <a:prstGeom prst="roundRect">
            <a:avLst>
              <a:gd name="adj" fmla="val 15688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Serverless SQL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5" name="Google Shape;2895;g1949214047f_0_345"/>
          <p:cNvSpPr txBox="1"/>
          <p:nvPr/>
        </p:nvSpPr>
        <p:spPr>
          <a:xfrm>
            <a:off x="8258441" y="2430250"/>
            <a:ext cx="8175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Serverless </a:t>
            </a:r>
            <a:b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Real-Time </a:t>
            </a:r>
            <a:b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Inference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6" name="Google Shape;2896;g1949214047f_0_345"/>
          <p:cNvSpPr txBox="1"/>
          <p:nvPr/>
        </p:nvSpPr>
        <p:spPr>
          <a:xfrm>
            <a:off x="185109" y="4286875"/>
            <a:ext cx="1236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Files / Logs </a:t>
            </a:r>
            <a:b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(semi-.structured)</a:t>
            </a:r>
            <a:endParaRPr sz="900" b="0" i="0" u="none" strike="noStrike" cap="non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2897" name="Google Shape;2897;g1949214047f_0_345"/>
          <p:cNvCxnSpPr>
            <a:stCxn id="2729" idx="2"/>
          </p:cNvCxnSpPr>
          <p:nvPr/>
        </p:nvCxnSpPr>
        <p:spPr>
          <a:xfrm>
            <a:off x="6723205" y="2982150"/>
            <a:ext cx="0" cy="4314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898" name="Google Shape;2898;g1949214047f_0_345"/>
          <p:cNvCxnSpPr>
            <a:stCxn id="2728" idx="1"/>
            <a:endCxn id="2730" idx="3"/>
          </p:cNvCxnSpPr>
          <p:nvPr/>
        </p:nvCxnSpPr>
        <p:spPr>
          <a:xfrm rot="10800000">
            <a:off x="7731260" y="3878975"/>
            <a:ext cx="2238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899" name="Google Shape;2899;g1949214047f_0_345"/>
          <p:cNvCxnSpPr>
            <a:stCxn id="2729" idx="3"/>
            <a:endCxn id="2827" idx="1"/>
          </p:cNvCxnSpPr>
          <p:nvPr/>
        </p:nvCxnSpPr>
        <p:spPr>
          <a:xfrm>
            <a:off x="7731505" y="2546100"/>
            <a:ext cx="223500" cy="21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949214047f_0_345"/>
          <p:cNvSpPr txBox="1">
            <a:spLocks noGrp="1"/>
          </p:cNvSpPr>
          <p:nvPr>
            <p:ph type="title"/>
          </p:nvPr>
        </p:nvSpPr>
        <p:spPr>
          <a:xfrm>
            <a:off x="749433" y="2307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600"/>
              <a:t>Lakehouse Reference Architecture</a:t>
            </a:r>
            <a:endParaRPr sz="3600"/>
          </a:p>
        </p:txBody>
      </p:sp>
      <p:sp>
        <p:nvSpPr>
          <p:cNvPr id="2726" name="Google Shape;2726;g1949214047f_0_345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727" name="Google Shape;2727;g1949214047f_0_345"/>
          <p:cNvSpPr/>
          <p:nvPr/>
        </p:nvSpPr>
        <p:spPr>
          <a:xfrm>
            <a:off x="3519192" y="1298954"/>
            <a:ext cx="6006240" cy="4166698"/>
          </a:xfrm>
          <a:custGeom>
            <a:avLst/>
            <a:gdLst/>
            <a:ahLst/>
            <a:cxnLst/>
            <a:rect l="l" t="t" r="r" b="b"/>
            <a:pathLst>
              <a:path w="246751" h="167868" extrusionOk="0">
                <a:moveTo>
                  <a:pt x="0" y="0"/>
                </a:moveTo>
                <a:lnTo>
                  <a:pt x="0" y="130200"/>
                </a:lnTo>
                <a:lnTo>
                  <a:pt x="179877" y="129927"/>
                </a:lnTo>
                <a:lnTo>
                  <a:pt x="179331" y="167868"/>
                </a:lnTo>
                <a:lnTo>
                  <a:pt x="246751" y="167868"/>
                </a:lnTo>
                <a:lnTo>
                  <a:pt x="246205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EEBE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8" name="Google Shape;2728;g1949214047f_0_345"/>
          <p:cNvSpPr/>
          <p:nvPr/>
        </p:nvSpPr>
        <p:spPr>
          <a:xfrm>
            <a:off x="8012133" y="3211559"/>
            <a:ext cx="1435800" cy="924000"/>
          </a:xfrm>
          <a:prstGeom prst="roundRect">
            <a:avLst>
              <a:gd name="adj" fmla="val 10905"/>
            </a:avLst>
          </a:prstGeom>
          <a:solidFill>
            <a:srgbClr val="FFFFFF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82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 Warehousing</a:t>
            </a:r>
            <a:endParaRPr sz="1100" b="0" i="0" u="none" strike="noStrike" cap="none" dirty="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730" name="Google Shape;2730;g1949214047f_0_345"/>
          <p:cNvSpPr/>
          <p:nvPr/>
        </p:nvSpPr>
        <p:spPr>
          <a:xfrm>
            <a:off x="3655424" y="3028702"/>
            <a:ext cx="4155973" cy="1281461"/>
          </a:xfrm>
          <a:prstGeom prst="roundRect">
            <a:avLst>
              <a:gd name="adj" fmla="val 9271"/>
            </a:avLst>
          </a:prstGeom>
          <a:solidFill>
            <a:srgbClr val="FFFFFF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82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 Engineering / Engines</a:t>
            </a:r>
            <a:endParaRPr sz="11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731" name="Google Shape;2731;g1949214047f_0_345"/>
          <p:cNvSpPr/>
          <p:nvPr/>
        </p:nvSpPr>
        <p:spPr>
          <a:xfrm>
            <a:off x="3626266" y="1749766"/>
            <a:ext cx="5774100" cy="276300"/>
          </a:xfrm>
          <a:prstGeom prst="roundRect">
            <a:avLst>
              <a:gd name="adj" fmla="val 26267"/>
            </a:avLst>
          </a:prstGeom>
          <a:solidFill>
            <a:srgbClr val="FFFFFF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Orchestration</a:t>
            </a:r>
            <a:endParaRPr sz="11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732" name="Google Shape;2732;g1949214047f_0_345"/>
          <p:cNvSpPr/>
          <p:nvPr/>
        </p:nvSpPr>
        <p:spPr>
          <a:xfrm>
            <a:off x="3616980" y="1399000"/>
            <a:ext cx="5774100" cy="276300"/>
          </a:xfrm>
          <a:prstGeom prst="roundRect">
            <a:avLst>
              <a:gd name="adj" fmla="val 26267"/>
            </a:avLst>
          </a:prstGeom>
          <a:solidFill>
            <a:srgbClr val="FFFFFF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 Governance</a:t>
            </a:r>
            <a:endParaRPr sz="11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733" name="Google Shape;2733;g1949214047f_0_345"/>
          <p:cNvSpPr/>
          <p:nvPr/>
        </p:nvSpPr>
        <p:spPr>
          <a:xfrm>
            <a:off x="3895298" y="5383329"/>
            <a:ext cx="2505300" cy="629400"/>
          </a:xfrm>
          <a:prstGeom prst="snip2SameRect">
            <a:avLst>
              <a:gd name="adj1" fmla="val 38349"/>
              <a:gd name="adj2" fmla="val 3683"/>
            </a:avLst>
          </a:prstGeom>
          <a:solidFill>
            <a:schemeClr val="lt1"/>
          </a:solidFill>
          <a:ln w="9525" cap="flat" cmpd="sng">
            <a:solidFill>
              <a:srgbClr val="EEEB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4" name="Google Shape;2734;g1949214047f_0_345"/>
          <p:cNvSpPr/>
          <p:nvPr/>
        </p:nvSpPr>
        <p:spPr>
          <a:xfrm>
            <a:off x="1760130" y="964987"/>
            <a:ext cx="1609800" cy="276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Ingest</a:t>
            </a:r>
            <a:endParaRPr sz="13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35" name="Google Shape;2735;g1949214047f_0_345"/>
          <p:cNvSpPr txBox="1"/>
          <p:nvPr/>
        </p:nvSpPr>
        <p:spPr>
          <a:xfrm>
            <a:off x="227116" y="2043757"/>
            <a:ext cx="11529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Sensors and IoT</a:t>
            </a:r>
            <a:endParaRPr sz="900" b="0" i="0" u="none" strike="noStrike" cap="non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(unstructured)</a:t>
            </a:r>
            <a:endParaRPr sz="900" b="0" i="0" u="none" strike="noStrike" cap="non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2736" name="Google Shape;2736;g1949214047f_0_345"/>
          <p:cNvGrpSpPr/>
          <p:nvPr/>
        </p:nvGrpSpPr>
        <p:grpSpPr>
          <a:xfrm>
            <a:off x="634246" y="1714178"/>
            <a:ext cx="338738" cy="338620"/>
            <a:chOff x="659114" y="2040315"/>
            <a:chExt cx="394800" cy="394800"/>
          </a:xfrm>
        </p:grpSpPr>
        <p:sp>
          <p:nvSpPr>
            <p:cNvPr id="2737" name="Google Shape;2737;g1949214047f_0_345"/>
            <p:cNvSpPr/>
            <p:nvPr/>
          </p:nvSpPr>
          <p:spPr>
            <a:xfrm>
              <a:off x="659114" y="2040315"/>
              <a:ext cx="394800" cy="39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g1949214047f_0_345"/>
            <p:cNvSpPr/>
            <p:nvPr/>
          </p:nvSpPr>
          <p:spPr>
            <a:xfrm>
              <a:off x="759157" y="2157339"/>
              <a:ext cx="178800" cy="17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9" name="Google Shape;2739;g1949214047f_0_345"/>
            <p:cNvSpPr/>
            <p:nvPr/>
          </p:nvSpPr>
          <p:spPr>
            <a:xfrm>
              <a:off x="863253" y="2088447"/>
              <a:ext cx="56700" cy="567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0" name="Google Shape;2740;g1949214047f_0_345"/>
            <p:cNvSpPr/>
            <p:nvPr/>
          </p:nvSpPr>
          <p:spPr>
            <a:xfrm>
              <a:off x="778017" y="2088447"/>
              <a:ext cx="56700" cy="567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1" name="Google Shape;2741;g1949214047f_0_345"/>
            <p:cNvSpPr/>
            <p:nvPr/>
          </p:nvSpPr>
          <p:spPr>
            <a:xfrm>
              <a:off x="724844" y="2131895"/>
              <a:ext cx="56700" cy="567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2" name="Google Shape;2742;g1949214047f_0_345"/>
            <p:cNvSpPr/>
            <p:nvPr/>
          </p:nvSpPr>
          <p:spPr>
            <a:xfrm>
              <a:off x="728760" y="2306195"/>
              <a:ext cx="56700" cy="567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3" name="Google Shape;2743;g1949214047f_0_345"/>
            <p:cNvSpPr/>
            <p:nvPr/>
          </p:nvSpPr>
          <p:spPr>
            <a:xfrm>
              <a:off x="863253" y="2348356"/>
              <a:ext cx="56700" cy="567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4" name="Google Shape;2744;g1949214047f_0_345"/>
            <p:cNvSpPr/>
            <p:nvPr/>
          </p:nvSpPr>
          <p:spPr>
            <a:xfrm>
              <a:off x="951419" y="2263461"/>
              <a:ext cx="56700" cy="567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5" name="Google Shape;2745;g1949214047f_0_345"/>
            <p:cNvSpPr/>
            <p:nvPr/>
          </p:nvSpPr>
          <p:spPr>
            <a:xfrm>
              <a:off x="951419" y="2175587"/>
              <a:ext cx="56700" cy="567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746" name="Google Shape;2746;g1949214047f_0_345"/>
          <p:cNvSpPr txBox="1"/>
          <p:nvPr/>
        </p:nvSpPr>
        <p:spPr>
          <a:xfrm>
            <a:off x="4608153" y="1389850"/>
            <a:ext cx="1071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Unity Catalog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47" name="Google Shape;2747;g1949214047f_0_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8596" y="1438743"/>
            <a:ext cx="200700" cy="1817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8" name="Google Shape;2748;g1949214047f_0_345"/>
          <p:cNvGrpSpPr/>
          <p:nvPr/>
        </p:nvGrpSpPr>
        <p:grpSpPr>
          <a:xfrm>
            <a:off x="634247" y="2436948"/>
            <a:ext cx="338738" cy="338659"/>
            <a:chOff x="684945" y="2762983"/>
            <a:chExt cx="394800" cy="394800"/>
          </a:xfrm>
        </p:grpSpPr>
        <p:sp>
          <p:nvSpPr>
            <p:cNvPr id="2749" name="Google Shape;2749;g1949214047f_0_345"/>
            <p:cNvSpPr/>
            <p:nvPr/>
          </p:nvSpPr>
          <p:spPr>
            <a:xfrm>
              <a:off x="684945" y="2762983"/>
              <a:ext cx="394800" cy="39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g1949214047f_0_345"/>
            <p:cNvSpPr/>
            <p:nvPr/>
          </p:nvSpPr>
          <p:spPr>
            <a:xfrm>
              <a:off x="777816" y="2976942"/>
              <a:ext cx="211475" cy="98623"/>
            </a:xfrm>
            <a:prstGeom prst="flowChartMagneticDisk">
              <a:avLst/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1" name="Google Shape;2751;g1949214047f_0_345"/>
            <p:cNvSpPr/>
            <p:nvPr/>
          </p:nvSpPr>
          <p:spPr>
            <a:xfrm>
              <a:off x="777816" y="2907989"/>
              <a:ext cx="211475" cy="98623"/>
            </a:xfrm>
            <a:prstGeom prst="flowChartMagneticDisk">
              <a:avLst/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2" name="Google Shape;2752;g1949214047f_0_345"/>
            <p:cNvSpPr/>
            <p:nvPr/>
          </p:nvSpPr>
          <p:spPr>
            <a:xfrm>
              <a:off x="777816" y="2839036"/>
              <a:ext cx="211475" cy="98623"/>
            </a:xfrm>
            <a:prstGeom prst="flowChartMagneticDisk">
              <a:avLst/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753" name="Google Shape;2753;g1949214047f_0_345"/>
          <p:cNvSpPr txBox="1"/>
          <p:nvPr/>
        </p:nvSpPr>
        <p:spPr>
          <a:xfrm>
            <a:off x="227116" y="2790183"/>
            <a:ext cx="11529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RDBMS</a:t>
            </a:r>
            <a:b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(structured)</a:t>
            </a:r>
            <a:endParaRPr sz="900" b="0" i="0" u="none" strike="noStrike" cap="non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754" name="Google Shape;2754;g1949214047f_0_345"/>
          <p:cNvSpPr txBox="1"/>
          <p:nvPr/>
        </p:nvSpPr>
        <p:spPr>
          <a:xfrm>
            <a:off x="3824608" y="1778825"/>
            <a:ext cx="16743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Databricks Workflows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5" name="Google Shape;2755;g1949214047f_0_345"/>
          <p:cNvSpPr/>
          <p:nvPr/>
        </p:nvSpPr>
        <p:spPr>
          <a:xfrm>
            <a:off x="176319" y="964975"/>
            <a:ext cx="1474200" cy="276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Source</a:t>
            </a:r>
            <a:endParaRPr sz="13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6" name="Google Shape;2756;g1949214047f_0_345"/>
          <p:cNvSpPr/>
          <p:nvPr/>
        </p:nvSpPr>
        <p:spPr>
          <a:xfrm>
            <a:off x="3479645" y="964975"/>
            <a:ext cx="2016600" cy="276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Transform</a:t>
            </a:r>
            <a:endParaRPr sz="13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760" name="Google Shape;2760;g1949214047f_0_345"/>
          <p:cNvCxnSpPr>
            <a:stCxn id="2761" idx="4"/>
            <a:endCxn id="2762" idx="2"/>
          </p:cNvCxnSpPr>
          <p:nvPr/>
        </p:nvCxnSpPr>
        <p:spPr>
          <a:xfrm>
            <a:off x="5623052" y="5640887"/>
            <a:ext cx="200400" cy="0"/>
          </a:xfrm>
          <a:prstGeom prst="straightConnector1">
            <a:avLst/>
          </a:prstGeom>
          <a:noFill/>
          <a:ln w="9525" cap="flat" cmpd="sng">
            <a:solidFill>
              <a:srgbClr val="9999A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763" name="Google Shape;2763;g1949214047f_0_345"/>
          <p:cNvGrpSpPr/>
          <p:nvPr/>
        </p:nvGrpSpPr>
        <p:grpSpPr>
          <a:xfrm>
            <a:off x="4744836" y="5510107"/>
            <a:ext cx="338663" cy="261560"/>
            <a:chOff x="3438575" y="1803850"/>
            <a:chExt cx="435300" cy="394272"/>
          </a:xfrm>
        </p:grpSpPr>
        <p:sp>
          <p:nvSpPr>
            <p:cNvPr id="2764" name="Google Shape;2764;g1949214047f_0_345"/>
            <p:cNvSpPr/>
            <p:nvPr/>
          </p:nvSpPr>
          <p:spPr>
            <a:xfrm>
              <a:off x="3438575" y="2040622"/>
              <a:ext cx="435300" cy="157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rgbClr val="BF89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65" name="Google Shape;2765;g1949214047f_0_345"/>
            <p:cNvSpPr/>
            <p:nvPr/>
          </p:nvSpPr>
          <p:spPr>
            <a:xfrm>
              <a:off x="3438575" y="1922236"/>
              <a:ext cx="435300" cy="157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rgbClr val="BF89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66" name="Google Shape;2766;g1949214047f_0_345"/>
            <p:cNvSpPr/>
            <p:nvPr/>
          </p:nvSpPr>
          <p:spPr>
            <a:xfrm>
              <a:off x="3438575" y="1803850"/>
              <a:ext cx="435300" cy="157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rgbClr val="BF89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767" name="Google Shape;2767;g1949214047f_0_345"/>
          <p:cNvGrpSpPr/>
          <p:nvPr/>
        </p:nvGrpSpPr>
        <p:grpSpPr>
          <a:xfrm>
            <a:off x="5284389" y="5510107"/>
            <a:ext cx="338663" cy="261560"/>
            <a:chOff x="3438575" y="1803850"/>
            <a:chExt cx="435300" cy="394272"/>
          </a:xfrm>
        </p:grpSpPr>
        <p:sp>
          <p:nvSpPr>
            <p:cNvPr id="2768" name="Google Shape;2768;g1949214047f_0_345"/>
            <p:cNvSpPr/>
            <p:nvPr/>
          </p:nvSpPr>
          <p:spPr>
            <a:xfrm>
              <a:off x="3438575" y="2040622"/>
              <a:ext cx="435300" cy="157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rgbClr val="C0C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61" name="Google Shape;2761;g1949214047f_0_345"/>
            <p:cNvSpPr/>
            <p:nvPr/>
          </p:nvSpPr>
          <p:spPr>
            <a:xfrm>
              <a:off x="3438575" y="1922236"/>
              <a:ext cx="435300" cy="157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rgbClr val="C0C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69" name="Google Shape;2769;g1949214047f_0_345"/>
            <p:cNvSpPr/>
            <p:nvPr/>
          </p:nvSpPr>
          <p:spPr>
            <a:xfrm>
              <a:off x="3438575" y="1803850"/>
              <a:ext cx="435300" cy="157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rgbClr val="C0C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770" name="Google Shape;2770;g1949214047f_0_345"/>
          <p:cNvGrpSpPr/>
          <p:nvPr/>
        </p:nvGrpSpPr>
        <p:grpSpPr>
          <a:xfrm>
            <a:off x="5823438" y="5510107"/>
            <a:ext cx="338620" cy="261560"/>
            <a:chOff x="3438575" y="1803850"/>
            <a:chExt cx="435300" cy="394272"/>
          </a:xfrm>
        </p:grpSpPr>
        <p:sp>
          <p:nvSpPr>
            <p:cNvPr id="2771" name="Google Shape;2771;g1949214047f_0_345"/>
            <p:cNvSpPr/>
            <p:nvPr/>
          </p:nvSpPr>
          <p:spPr>
            <a:xfrm>
              <a:off x="3438575" y="2040622"/>
              <a:ext cx="435300" cy="157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rgbClr val="D4AF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62" name="Google Shape;2762;g1949214047f_0_345"/>
            <p:cNvSpPr/>
            <p:nvPr/>
          </p:nvSpPr>
          <p:spPr>
            <a:xfrm>
              <a:off x="3438575" y="1922236"/>
              <a:ext cx="435300" cy="157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rgbClr val="D4AF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72" name="Google Shape;2772;g1949214047f_0_345"/>
            <p:cNvSpPr/>
            <p:nvPr/>
          </p:nvSpPr>
          <p:spPr>
            <a:xfrm>
              <a:off x="3438575" y="1803850"/>
              <a:ext cx="435300" cy="157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rgbClr val="D4AF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2773" name="Google Shape;2773;g1949214047f_0_345"/>
          <p:cNvCxnSpPr>
            <a:stCxn id="2765" idx="4"/>
            <a:endCxn id="2761" idx="2"/>
          </p:cNvCxnSpPr>
          <p:nvPr/>
        </p:nvCxnSpPr>
        <p:spPr>
          <a:xfrm>
            <a:off x="5083499" y="5640887"/>
            <a:ext cx="201000" cy="0"/>
          </a:xfrm>
          <a:prstGeom prst="straightConnector1">
            <a:avLst/>
          </a:prstGeom>
          <a:noFill/>
          <a:ln w="9525" cap="flat" cmpd="sng">
            <a:solidFill>
              <a:srgbClr val="9999A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74" name="Google Shape;2774;g1949214047f_0_345"/>
          <p:cNvSpPr txBox="1"/>
          <p:nvPr/>
        </p:nvSpPr>
        <p:spPr>
          <a:xfrm>
            <a:off x="4613888" y="5693613"/>
            <a:ext cx="62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bronze</a:t>
            </a:r>
            <a:endParaRPr sz="1000" b="0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5" name="Google Shape;2775;g1949214047f_0_345"/>
          <p:cNvSpPr txBox="1"/>
          <p:nvPr/>
        </p:nvSpPr>
        <p:spPr>
          <a:xfrm>
            <a:off x="5138100" y="5693613"/>
            <a:ext cx="62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silver</a:t>
            </a:r>
            <a:endParaRPr sz="1000" b="0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6" name="Google Shape;2776;g1949214047f_0_345"/>
          <p:cNvSpPr txBox="1"/>
          <p:nvPr/>
        </p:nvSpPr>
        <p:spPr>
          <a:xfrm>
            <a:off x="5683114" y="5693613"/>
            <a:ext cx="62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gold</a:t>
            </a:r>
            <a:endParaRPr sz="1000" b="0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77" name="Google Shape;2777;g1949214047f_0_3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5935" y="5469608"/>
            <a:ext cx="561449" cy="436161"/>
          </a:xfrm>
          <a:prstGeom prst="rect">
            <a:avLst/>
          </a:prstGeom>
          <a:noFill/>
          <a:ln>
            <a:noFill/>
          </a:ln>
        </p:spPr>
      </p:pic>
      <p:sp>
        <p:nvSpPr>
          <p:cNvPr id="2778" name="Google Shape;2778;g1949214047f_0_345"/>
          <p:cNvSpPr/>
          <p:nvPr/>
        </p:nvSpPr>
        <p:spPr>
          <a:xfrm>
            <a:off x="10995298" y="3979918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9" name="Google Shape;2779;g1949214047f_0_345"/>
          <p:cNvGrpSpPr/>
          <p:nvPr/>
        </p:nvGrpSpPr>
        <p:grpSpPr>
          <a:xfrm>
            <a:off x="634247" y="3934749"/>
            <a:ext cx="338738" cy="338659"/>
            <a:chOff x="691404" y="4260729"/>
            <a:chExt cx="394800" cy="394800"/>
          </a:xfrm>
        </p:grpSpPr>
        <p:sp>
          <p:nvSpPr>
            <p:cNvPr id="2780" name="Google Shape;2780;g1949214047f_0_345"/>
            <p:cNvSpPr/>
            <p:nvPr/>
          </p:nvSpPr>
          <p:spPr>
            <a:xfrm>
              <a:off x="691404" y="4260729"/>
              <a:ext cx="394800" cy="39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g1949214047f_0_345"/>
            <p:cNvSpPr/>
            <p:nvPr/>
          </p:nvSpPr>
          <p:spPr>
            <a:xfrm>
              <a:off x="784568" y="4330473"/>
              <a:ext cx="228521" cy="254095"/>
            </a:xfrm>
            <a:custGeom>
              <a:avLst/>
              <a:gdLst/>
              <a:ahLst/>
              <a:cxnLst/>
              <a:rect l="l" t="t" r="r" b="b"/>
              <a:pathLst>
                <a:path w="180" h="246" extrusionOk="0">
                  <a:moveTo>
                    <a:pt x="48" y="0"/>
                  </a:moveTo>
                  <a:lnTo>
                    <a:pt x="97" y="0"/>
                  </a:lnTo>
                  <a:lnTo>
                    <a:pt x="180" y="82"/>
                  </a:lnTo>
                  <a:lnTo>
                    <a:pt x="180" y="246"/>
                  </a:lnTo>
                  <a:lnTo>
                    <a:pt x="0" y="246"/>
                  </a:lnTo>
                  <a:lnTo>
                    <a:pt x="0" y="0"/>
                  </a:lnTo>
                  <a:lnTo>
                    <a:pt x="48" y="0"/>
                  </a:lnTo>
                  <a:moveTo>
                    <a:pt x="97" y="0"/>
                  </a:moveTo>
                  <a:lnTo>
                    <a:pt x="97" y="82"/>
                  </a:lnTo>
                  <a:lnTo>
                    <a:pt x="180" y="82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782" name="Google Shape;2782;g1949214047f_0_345"/>
          <p:cNvSpPr txBox="1"/>
          <p:nvPr/>
        </p:nvSpPr>
        <p:spPr>
          <a:xfrm>
            <a:off x="241820" y="5055079"/>
            <a:ext cx="11235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Business Apps</a:t>
            </a:r>
            <a:endParaRPr sz="900" b="0" i="0" u="none" strike="noStrike" cap="non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(structured)</a:t>
            </a:r>
            <a:endParaRPr sz="900" b="0" i="0" u="none" strike="noStrike" cap="non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2783" name="Google Shape;2783;g1949214047f_0_345"/>
          <p:cNvGrpSpPr/>
          <p:nvPr/>
        </p:nvGrpSpPr>
        <p:grpSpPr>
          <a:xfrm>
            <a:off x="634247" y="4713569"/>
            <a:ext cx="338738" cy="338620"/>
            <a:chOff x="684871" y="5039739"/>
            <a:chExt cx="394800" cy="394800"/>
          </a:xfrm>
        </p:grpSpPr>
        <p:sp>
          <p:nvSpPr>
            <p:cNvPr id="2784" name="Google Shape;2784;g1949214047f_0_345"/>
            <p:cNvSpPr/>
            <p:nvPr/>
          </p:nvSpPr>
          <p:spPr>
            <a:xfrm>
              <a:off x="684871" y="5039739"/>
              <a:ext cx="394800" cy="39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g1949214047f_0_345"/>
            <p:cNvSpPr/>
            <p:nvPr/>
          </p:nvSpPr>
          <p:spPr>
            <a:xfrm>
              <a:off x="744753" y="5100144"/>
              <a:ext cx="283138" cy="268477"/>
            </a:xfrm>
            <a:custGeom>
              <a:avLst/>
              <a:gdLst/>
              <a:ahLst/>
              <a:cxnLst/>
              <a:rect l="l" t="t" r="r" b="b"/>
              <a:pathLst>
                <a:path w="586815" h="556429" extrusionOk="0">
                  <a:moveTo>
                    <a:pt x="0" y="0"/>
                  </a:moveTo>
                  <a:lnTo>
                    <a:pt x="586815" y="0"/>
                  </a:lnTo>
                  <a:lnTo>
                    <a:pt x="586815" y="433633"/>
                  </a:lnTo>
                  <a:lnTo>
                    <a:pt x="321111" y="433633"/>
                  </a:lnTo>
                  <a:lnTo>
                    <a:pt x="321111" y="510710"/>
                  </a:lnTo>
                  <a:lnTo>
                    <a:pt x="528438" y="510710"/>
                  </a:lnTo>
                  <a:lnTo>
                    <a:pt x="528438" y="556429"/>
                  </a:lnTo>
                  <a:lnTo>
                    <a:pt x="57710" y="556429"/>
                  </a:lnTo>
                  <a:lnTo>
                    <a:pt x="57710" y="510710"/>
                  </a:lnTo>
                  <a:lnTo>
                    <a:pt x="265036" y="510710"/>
                  </a:lnTo>
                  <a:lnTo>
                    <a:pt x="265036" y="433633"/>
                  </a:lnTo>
                  <a:lnTo>
                    <a:pt x="0" y="433633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6" name="Google Shape;2786;g1949214047f_0_345"/>
            <p:cNvSpPr/>
            <p:nvPr/>
          </p:nvSpPr>
          <p:spPr>
            <a:xfrm>
              <a:off x="760625" y="5116125"/>
              <a:ext cx="250200" cy="1779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7" name="Google Shape;2787;g1949214047f_0_345"/>
            <p:cNvSpPr/>
            <p:nvPr/>
          </p:nvSpPr>
          <p:spPr>
            <a:xfrm>
              <a:off x="778795" y="5157417"/>
              <a:ext cx="96000" cy="96000"/>
            </a:xfrm>
            <a:prstGeom prst="pie">
              <a:avLst>
                <a:gd name="adj1" fmla="val 21510717"/>
                <a:gd name="adj2" fmla="val 1620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8" name="Google Shape;2788;g1949214047f_0_345"/>
            <p:cNvSpPr/>
            <p:nvPr/>
          </p:nvSpPr>
          <p:spPr>
            <a:xfrm rot="-1468742">
              <a:off x="790176" y="5159429"/>
              <a:ext cx="81089" cy="81089"/>
            </a:xfrm>
            <a:prstGeom prst="pie">
              <a:avLst>
                <a:gd name="adj1" fmla="val 17759983"/>
                <a:gd name="adj2" fmla="val 2116439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9" name="Google Shape;2789;g1949214047f_0_345"/>
            <p:cNvSpPr/>
            <p:nvPr/>
          </p:nvSpPr>
          <p:spPr>
            <a:xfrm>
              <a:off x="790698" y="5162803"/>
              <a:ext cx="81000" cy="81000"/>
            </a:xfrm>
            <a:prstGeom prst="pie">
              <a:avLst>
                <a:gd name="adj1" fmla="val 19893257"/>
                <a:gd name="adj2" fmla="val 2116439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0" name="Google Shape;2790;g1949214047f_0_345"/>
            <p:cNvSpPr/>
            <p:nvPr/>
          </p:nvSpPr>
          <p:spPr>
            <a:xfrm>
              <a:off x="893014" y="5165462"/>
              <a:ext cx="97800" cy="21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1" name="Google Shape;2791;g1949214047f_0_345"/>
            <p:cNvSpPr/>
            <p:nvPr/>
          </p:nvSpPr>
          <p:spPr>
            <a:xfrm>
              <a:off x="893014" y="5194689"/>
              <a:ext cx="97800" cy="21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2" name="Google Shape;2792;g1949214047f_0_345"/>
            <p:cNvSpPr/>
            <p:nvPr/>
          </p:nvSpPr>
          <p:spPr>
            <a:xfrm>
              <a:off x="892264" y="5223916"/>
              <a:ext cx="97800" cy="21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793" name="Google Shape;2793;g1949214047f_0_345"/>
          <p:cNvSpPr txBox="1"/>
          <p:nvPr/>
        </p:nvSpPr>
        <p:spPr>
          <a:xfrm>
            <a:off x="227116" y="3546618"/>
            <a:ext cx="1152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Media </a:t>
            </a:r>
            <a:b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(unstructured)</a:t>
            </a:r>
            <a:endParaRPr sz="900" b="0" i="0" u="none" strike="noStrike" cap="non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2794" name="Google Shape;2794;g1949214047f_0_345"/>
          <p:cNvGrpSpPr/>
          <p:nvPr/>
        </p:nvGrpSpPr>
        <p:grpSpPr>
          <a:xfrm>
            <a:off x="634247" y="3196323"/>
            <a:ext cx="338738" cy="338659"/>
            <a:chOff x="690113" y="3522324"/>
            <a:chExt cx="394800" cy="394800"/>
          </a:xfrm>
        </p:grpSpPr>
        <p:sp>
          <p:nvSpPr>
            <p:cNvPr id="2795" name="Google Shape;2795;g1949214047f_0_345"/>
            <p:cNvSpPr/>
            <p:nvPr/>
          </p:nvSpPr>
          <p:spPr>
            <a:xfrm>
              <a:off x="690113" y="3522324"/>
              <a:ext cx="394800" cy="39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g1949214047f_0_345"/>
            <p:cNvSpPr/>
            <p:nvPr/>
          </p:nvSpPr>
          <p:spPr>
            <a:xfrm>
              <a:off x="744149" y="3577663"/>
              <a:ext cx="283500" cy="2835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7" name="Google Shape;2797;g1949214047f_0_345"/>
            <p:cNvSpPr/>
            <p:nvPr/>
          </p:nvSpPr>
          <p:spPr>
            <a:xfrm rot="5400000">
              <a:off x="840735" y="3663158"/>
              <a:ext cx="130500" cy="1125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2798" name="Google Shape;2798;g1949214047f_0_345"/>
          <p:cNvCxnSpPr>
            <a:cxnSpLocks/>
            <a:endCxn id="2800" idx="1"/>
          </p:cNvCxnSpPr>
          <p:nvPr/>
        </p:nvCxnSpPr>
        <p:spPr>
          <a:xfrm>
            <a:off x="1783413" y="4865254"/>
            <a:ext cx="696163" cy="22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801" name="Google Shape;2801;g1949214047f_0_345"/>
          <p:cNvCxnSpPr>
            <a:stCxn id="2800" idx="3"/>
            <a:endCxn id="2802" idx="1"/>
          </p:cNvCxnSpPr>
          <p:nvPr/>
        </p:nvCxnSpPr>
        <p:spPr>
          <a:xfrm>
            <a:off x="2836851" y="4867528"/>
            <a:ext cx="2098997" cy="2952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803" name="Google Shape;2803;g1949214047f_0_345"/>
          <p:cNvSpPr/>
          <p:nvPr/>
        </p:nvSpPr>
        <p:spPr>
          <a:xfrm>
            <a:off x="3743835" y="6081235"/>
            <a:ext cx="2820900" cy="276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Storage</a:t>
            </a:r>
            <a:endParaRPr sz="14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804" name="Google Shape;2804;g1949214047f_0_345"/>
          <p:cNvCxnSpPr>
            <a:cxnSpLocks/>
          </p:cNvCxnSpPr>
          <p:nvPr/>
        </p:nvCxnSpPr>
        <p:spPr>
          <a:xfrm>
            <a:off x="9562382" y="3479246"/>
            <a:ext cx="16002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807" name="Google Shape;2807;g1949214047f_0_345"/>
          <p:cNvSpPr/>
          <p:nvPr/>
        </p:nvSpPr>
        <p:spPr>
          <a:xfrm>
            <a:off x="1315254" y="1820593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0" name="Google Shape;2810;g1949214047f_0_345"/>
          <p:cNvSpPr/>
          <p:nvPr/>
        </p:nvSpPr>
        <p:spPr>
          <a:xfrm>
            <a:off x="1315254" y="2540307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4" name="Google Shape;2814;g1949214047f_0_345"/>
          <p:cNvSpPr txBox="1"/>
          <p:nvPr/>
        </p:nvSpPr>
        <p:spPr>
          <a:xfrm>
            <a:off x="241820" y="5797066"/>
            <a:ext cx="11235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Other clouds</a:t>
            </a:r>
            <a:endParaRPr sz="900" b="0" i="0" u="none" strike="noStrike" cap="non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2815" name="Google Shape;2815;g1949214047f_0_345"/>
          <p:cNvGrpSpPr/>
          <p:nvPr/>
        </p:nvGrpSpPr>
        <p:grpSpPr>
          <a:xfrm>
            <a:off x="634223" y="5449027"/>
            <a:ext cx="338659" cy="338580"/>
            <a:chOff x="659042" y="5775348"/>
            <a:chExt cx="394800" cy="394800"/>
          </a:xfrm>
        </p:grpSpPr>
        <p:sp>
          <p:nvSpPr>
            <p:cNvPr id="2816" name="Google Shape;2816;g1949214047f_0_345"/>
            <p:cNvSpPr/>
            <p:nvPr/>
          </p:nvSpPr>
          <p:spPr>
            <a:xfrm>
              <a:off x="659042" y="5775348"/>
              <a:ext cx="394800" cy="39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g1949214047f_0_345"/>
            <p:cNvSpPr/>
            <p:nvPr/>
          </p:nvSpPr>
          <p:spPr>
            <a:xfrm>
              <a:off x="691108" y="5833955"/>
              <a:ext cx="272808" cy="209844"/>
            </a:xfrm>
            <a:prstGeom prst="cloud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g1949214047f_0_345"/>
            <p:cNvSpPr/>
            <p:nvPr/>
          </p:nvSpPr>
          <p:spPr>
            <a:xfrm>
              <a:off x="756845" y="5917086"/>
              <a:ext cx="272808" cy="209844"/>
            </a:xfrm>
            <a:prstGeom prst="cloud">
              <a:avLst/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2" name="Google Shape;2822;g1949214047f_0_345"/>
          <p:cNvSpPr/>
          <p:nvPr/>
        </p:nvSpPr>
        <p:spPr>
          <a:xfrm>
            <a:off x="7883397" y="968950"/>
            <a:ext cx="2609700" cy="27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Serve</a:t>
            </a:r>
            <a:endParaRPr sz="13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23" name="Google Shape;2823;g1949214047f_0_345"/>
          <p:cNvSpPr/>
          <p:nvPr/>
        </p:nvSpPr>
        <p:spPr>
          <a:xfrm>
            <a:off x="5605755" y="964975"/>
            <a:ext cx="2168100" cy="276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Query and Process</a:t>
            </a:r>
            <a:endParaRPr sz="13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29" name="Google Shape;2829;g1949214047f_0_345"/>
          <p:cNvSpPr/>
          <p:nvPr/>
        </p:nvSpPr>
        <p:spPr>
          <a:xfrm>
            <a:off x="10932730" y="2275797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0" name="Google Shape;2830;g1949214047f_0_345"/>
          <p:cNvSpPr/>
          <p:nvPr/>
        </p:nvSpPr>
        <p:spPr>
          <a:xfrm>
            <a:off x="10995298" y="2354362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6" name="Google Shape;2836;g1949214047f_0_345"/>
          <p:cNvSpPr/>
          <p:nvPr/>
        </p:nvSpPr>
        <p:spPr>
          <a:xfrm>
            <a:off x="10589599" y="965425"/>
            <a:ext cx="1435800" cy="27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146275" rIns="0" bIns="146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Analysis/Output</a:t>
            </a:r>
            <a:endParaRPr sz="13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38" name="Google Shape;2838;g1949214047f_0_345"/>
          <p:cNvSpPr txBox="1"/>
          <p:nvPr/>
        </p:nvSpPr>
        <p:spPr>
          <a:xfrm>
            <a:off x="7183510" y="1778825"/>
            <a:ext cx="11235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CI/CD support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39" name="Google Shape;2839;g1949214047f_0_345"/>
          <p:cNvSpPr txBox="1"/>
          <p:nvPr/>
        </p:nvSpPr>
        <p:spPr>
          <a:xfrm>
            <a:off x="8290988" y="1778836"/>
            <a:ext cx="10716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MLOps Stacks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32" name="Google Shape;2832;g1949214047f_0_345"/>
          <p:cNvSpPr/>
          <p:nvPr/>
        </p:nvSpPr>
        <p:spPr>
          <a:xfrm>
            <a:off x="7419181" y="3417511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1" name="Google Shape;2841;g1949214047f_0_345"/>
          <p:cNvCxnSpPr>
            <a:endCxn id="2842" idx="2"/>
          </p:cNvCxnSpPr>
          <p:nvPr/>
        </p:nvCxnSpPr>
        <p:spPr>
          <a:xfrm rot="-5400000">
            <a:off x="4965156" y="4504591"/>
            <a:ext cx="341400" cy="3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853" name="Google Shape;2853;g1949214047f_0_345"/>
          <p:cNvSpPr/>
          <p:nvPr/>
        </p:nvSpPr>
        <p:spPr>
          <a:xfrm>
            <a:off x="3617074" y="4014016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9" name="Google Shape;2759;g1949214047f_0_345"/>
          <p:cNvSpPr/>
          <p:nvPr/>
        </p:nvSpPr>
        <p:spPr>
          <a:xfrm>
            <a:off x="3617074" y="3609741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2" name="Google Shape;2842;g1949214047f_0_345"/>
          <p:cNvSpPr/>
          <p:nvPr/>
        </p:nvSpPr>
        <p:spPr>
          <a:xfrm>
            <a:off x="5071356" y="4207141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8" name="Google Shape;2808;g1949214047f_0_345"/>
          <p:cNvSpPr/>
          <p:nvPr/>
        </p:nvSpPr>
        <p:spPr>
          <a:xfrm>
            <a:off x="2079249" y="1820785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1" name="Google Shape;2811;g1949214047f_0_345"/>
          <p:cNvSpPr/>
          <p:nvPr/>
        </p:nvSpPr>
        <p:spPr>
          <a:xfrm>
            <a:off x="2079249" y="2541933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4" name="Google Shape;2854;g1949214047f_0_345"/>
          <p:cNvGrpSpPr/>
          <p:nvPr/>
        </p:nvGrpSpPr>
        <p:grpSpPr>
          <a:xfrm>
            <a:off x="1356076" y="1675300"/>
            <a:ext cx="405947" cy="4261625"/>
            <a:chOff x="1390925" y="3158325"/>
            <a:chExt cx="167100" cy="2778600"/>
          </a:xfrm>
        </p:grpSpPr>
        <p:sp>
          <p:nvSpPr>
            <p:cNvPr id="2855" name="Google Shape;2855;g1949214047f_0_345"/>
            <p:cNvSpPr/>
            <p:nvPr/>
          </p:nvSpPr>
          <p:spPr>
            <a:xfrm>
              <a:off x="1467125" y="3186750"/>
              <a:ext cx="90900" cy="27189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g1949214047f_0_345"/>
            <p:cNvSpPr/>
            <p:nvPr/>
          </p:nvSpPr>
          <p:spPr>
            <a:xfrm>
              <a:off x="1390925" y="3158325"/>
              <a:ext cx="90900" cy="277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9" name="Google Shape;2799;g1949214047f_0_345"/>
          <p:cNvSpPr/>
          <p:nvPr/>
        </p:nvSpPr>
        <p:spPr>
          <a:xfrm>
            <a:off x="1381628" y="4802728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g1949214047f_0_345"/>
          <p:cNvSpPr/>
          <p:nvPr/>
        </p:nvSpPr>
        <p:spPr>
          <a:xfrm>
            <a:off x="3958003" y="2501756"/>
            <a:ext cx="13260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78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Databricks </a:t>
            </a:r>
            <a:br>
              <a:rPr lang="en-US" sz="1200" b="0" i="0" u="none" strike="noStrike" cap="none">
                <a:solidFill>
                  <a:srgbClr val="0078D4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1200" b="0" i="0" u="none" strike="noStrike" cap="none">
                <a:solidFill>
                  <a:srgbClr val="0078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Lakehouse</a:t>
            </a:r>
            <a:endParaRPr sz="1200" b="0" i="0" u="none" strike="noStrike" cap="none">
              <a:solidFill>
                <a:srgbClr val="0078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858" name="Google Shape;2858;g1949214047f_0_345"/>
          <p:cNvPicPr preferRelativeResize="0"/>
          <p:nvPr/>
        </p:nvPicPr>
        <p:blipFill rotWithShape="1">
          <a:blip r:embed="rId5">
            <a:alphaModFix/>
          </a:blip>
          <a:srcRect r="82969"/>
          <a:stretch/>
        </p:blipFill>
        <p:spPr>
          <a:xfrm>
            <a:off x="3854315" y="2586054"/>
            <a:ext cx="291629" cy="2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8" name="Google Shape;2758;g1949214047f_0_345"/>
          <p:cNvSpPr/>
          <p:nvPr/>
        </p:nvSpPr>
        <p:spPr>
          <a:xfrm>
            <a:off x="2993878" y="3028703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g1949214047f_0_345"/>
          <p:cNvSpPr/>
          <p:nvPr/>
        </p:nvSpPr>
        <p:spPr>
          <a:xfrm>
            <a:off x="2841440" y="3028703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1" name="Google Shape;2861;g1949214047f_0_345"/>
          <p:cNvSpPr/>
          <p:nvPr/>
        </p:nvSpPr>
        <p:spPr>
          <a:xfrm>
            <a:off x="4933638" y="4675978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2" name="Google Shape;2862;g1949214047f_0_345"/>
          <p:cNvSpPr/>
          <p:nvPr/>
        </p:nvSpPr>
        <p:spPr>
          <a:xfrm flipV="1">
            <a:off x="2927018" y="4090237"/>
            <a:ext cx="45719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5" name="Google Shape;2865;g1949214047f_0_345"/>
          <p:cNvSpPr/>
          <p:nvPr/>
        </p:nvSpPr>
        <p:spPr>
          <a:xfrm>
            <a:off x="1943101" y="5036483"/>
            <a:ext cx="13260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78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Azure Data Factory  </a:t>
            </a:r>
            <a:endParaRPr sz="1400" b="0" i="0" u="none" strike="noStrike" cap="none">
              <a:solidFill>
                <a:srgbClr val="0078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800" name="Google Shape;2800;g1949214047f_0_3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79576" y="4692081"/>
            <a:ext cx="357275" cy="350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g1949214047f_0_3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35848" y="4660930"/>
            <a:ext cx="42672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6" name="Google Shape;2866;g1949214047f_0_345"/>
          <p:cNvSpPr/>
          <p:nvPr/>
        </p:nvSpPr>
        <p:spPr>
          <a:xfrm>
            <a:off x="4172933" y="5024629"/>
            <a:ext cx="19134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78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Azure Data Lake Storage</a:t>
            </a:r>
            <a:endParaRPr sz="1100" b="0" i="0" u="none" strike="noStrike" cap="none">
              <a:solidFill>
                <a:srgbClr val="0078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869" name="Google Shape;2869;g1949214047f_0_345"/>
          <p:cNvSpPr/>
          <p:nvPr/>
        </p:nvSpPr>
        <p:spPr>
          <a:xfrm>
            <a:off x="7419181" y="4206807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1" name="Google Shape;2871;g1949214047f_0_345"/>
          <p:cNvSpPr/>
          <p:nvPr/>
        </p:nvSpPr>
        <p:spPr>
          <a:xfrm>
            <a:off x="10995298" y="4090237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5" name="Google Shape;2825;g1949214047f_0_345"/>
          <p:cNvSpPr/>
          <p:nvPr/>
        </p:nvSpPr>
        <p:spPr>
          <a:xfrm>
            <a:off x="9263563" y="2199453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6" name="Google Shape;2826;g1949214047f_0_345"/>
          <p:cNvSpPr/>
          <p:nvPr/>
        </p:nvSpPr>
        <p:spPr>
          <a:xfrm>
            <a:off x="10995298" y="2194999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0" name="Google Shape;2850;g1949214047f_0_345"/>
          <p:cNvSpPr/>
          <p:nvPr/>
        </p:nvSpPr>
        <p:spPr>
          <a:xfrm>
            <a:off x="10995298" y="5025109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9" name="Google Shape;2849;g1949214047f_0_345"/>
          <p:cNvSpPr/>
          <p:nvPr/>
        </p:nvSpPr>
        <p:spPr>
          <a:xfrm>
            <a:off x="9255910" y="5025109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5" name="Google Shape;2805;g1949214047f_0_345"/>
          <p:cNvSpPr/>
          <p:nvPr/>
        </p:nvSpPr>
        <p:spPr>
          <a:xfrm>
            <a:off x="9262736" y="3979918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3" name="Google Shape;2833;g1949214047f_0_345"/>
          <p:cNvSpPr/>
          <p:nvPr/>
        </p:nvSpPr>
        <p:spPr>
          <a:xfrm>
            <a:off x="9579815" y="3102618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5" name="Google Shape;2835;g1949214047f_0_345"/>
          <p:cNvSpPr/>
          <p:nvPr/>
        </p:nvSpPr>
        <p:spPr>
          <a:xfrm>
            <a:off x="10362482" y="3102618"/>
            <a:ext cx="1323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1" name="Google Shape;2881;g1949214047f_0_345"/>
          <p:cNvSpPr/>
          <p:nvPr/>
        </p:nvSpPr>
        <p:spPr>
          <a:xfrm>
            <a:off x="10976770" y="3802298"/>
            <a:ext cx="8118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78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Power BI</a:t>
            </a:r>
            <a:endParaRPr sz="1400" b="0" i="0" u="none" strike="noStrike" cap="none" dirty="0">
              <a:solidFill>
                <a:srgbClr val="0078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882" name="Google Shape;2882;g1949214047f_0_345"/>
          <p:cNvPicPr preferRelativeResize="0"/>
          <p:nvPr/>
        </p:nvPicPr>
        <p:blipFill rotWithShape="1">
          <a:blip r:embed="rId8">
            <a:alphaModFix/>
          </a:blip>
          <a:srcRect l="13056" r="13048" b="19820"/>
          <a:stretch/>
        </p:blipFill>
        <p:spPr>
          <a:xfrm>
            <a:off x="11198890" y="3265087"/>
            <a:ext cx="394799" cy="428317"/>
          </a:xfrm>
          <a:prstGeom prst="rect">
            <a:avLst/>
          </a:prstGeom>
          <a:noFill/>
          <a:ln>
            <a:noFill/>
          </a:ln>
        </p:spPr>
      </p:pic>
      <p:sp>
        <p:nvSpPr>
          <p:cNvPr id="2883" name="Google Shape;2883;g1949214047f_0_345"/>
          <p:cNvSpPr txBox="1"/>
          <p:nvPr/>
        </p:nvSpPr>
        <p:spPr>
          <a:xfrm>
            <a:off x="7610879" y="1392348"/>
            <a:ext cx="1195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78D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Azure Purview</a:t>
            </a:r>
            <a:endParaRPr sz="1200" b="0" i="0" u="none" strike="noStrike" cap="none">
              <a:solidFill>
                <a:srgbClr val="0078D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884" name="Google Shape;2884;g1949214047f_0_34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60668" y="1414713"/>
            <a:ext cx="280772" cy="2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g1949214047f_0_34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023244" y="0"/>
            <a:ext cx="1171513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g1949214047f_0_345"/>
          <p:cNvPicPr preferRelativeResize="0"/>
          <p:nvPr/>
        </p:nvPicPr>
        <p:blipFill rotWithShape="1">
          <a:blip r:embed="rId11">
            <a:alphaModFix/>
          </a:blip>
          <a:srcRect t="-8027" b="-19198"/>
          <a:stretch/>
        </p:blipFill>
        <p:spPr>
          <a:xfrm>
            <a:off x="6562715" y="3679546"/>
            <a:ext cx="540347" cy="336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8" name="Google Shape;2888;g1949214047f_0_345"/>
          <p:cNvGrpSpPr/>
          <p:nvPr/>
        </p:nvGrpSpPr>
        <p:grpSpPr>
          <a:xfrm>
            <a:off x="6379356" y="3974623"/>
            <a:ext cx="1038920" cy="351827"/>
            <a:chOff x="5843933" y="4650377"/>
            <a:chExt cx="940199" cy="338100"/>
          </a:xfrm>
        </p:grpSpPr>
        <p:pic>
          <p:nvPicPr>
            <p:cNvPr id="2889" name="Google Shape;2889;g1949214047f_0_34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843933" y="4679229"/>
              <a:ext cx="275775" cy="275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0" name="Google Shape;2890;g1949214047f_0_345"/>
            <p:cNvSpPr txBox="1"/>
            <p:nvPr/>
          </p:nvSpPr>
          <p:spPr>
            <a:xfrm>
              <a:off x="6048232" y="4650377"/>
              <a:ext cx="7359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Photon</a:t>
              </a:r>
              <a:endParaRPr sz="11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sp>
        <p:nvSpPr>
          <p:cNvPr id="2891" name="Google Shape;2891;g1949214047f_0_345"/>
          <p:cNvSpPr/>
          <p:nvPr/>
        </p:nvSpPr>
        <p:spPr>
          <a:xfrm>
            <a:off x="3946850" y="3689852"/>
            <a:ext cx="1174800" cy="315600"/>
          </a:xfrm>
          <a:prstGeom prst="roundRect">
            <a:avLst>
              <a:gd name="adj" fmla="val 15688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Delta Live Tables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2" name="Google Shape;2892;g1949214047f_0_345"/>
          <p:cNvSpPr/>
          <p:nvPr/>
        </p:nvSpPr>
        <p:spPr>
          <a:xfrm>
            <a:off x="3946850" y="3992736"/>
            <a:ext cx="1174800" cy="315600"/>
          </a:xfrm>
          <a:prstGeom prst="roundRect">
            <a:avLst>
              <a:gd name="adj" fmla="val 15688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Auto Loader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3" name="Google Shape;2893;g1949214047f_0_345"/>
          <p:cNvSpPr/>
          <p:nvPr/>
        </p:nvSpPr>
        <p:spPr>
          <a:xfrm>
            <a:off x="8150402" y="3610063"/>
            <a:ext cx="1174800" cy="318300"/>
          </a:xfrm>
          <a:prstGeom prst="roundRect">
            <a:avLst>
              <a:gd name="adj" fmla="val 15688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Databricks SQL</a:t>
            </a:r>
            <a:endParaRPr sz="1100" b="0" i="0" u="none" strike="noStrike" cap="none" dirty="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4" name="Google Shape;2894;g1949214047f_0_345"/>
          <p:cNvSpPr/>
          <p:nvPr/>
        </p:nvSpPr>
        <p:spPr>
          <a:xfrm>
            <a:off x="8135425" y="3846466"/>
            <a:ext cx="1174800" cy="318300"/>
          </a:xfrm>
          <a:prstGeom prst="roundRect">
            <a:avLst>
              <a:gd name="adj" fmla="val 15688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Serverless SQL</a:t>
            </a:r>
            <a:endParaRPr sz="1100" b="0" i="0" u="none" strike="noStrike" cap="none" dirty="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6" name="Google Shape;2896;g1949214047f_0_345"/>
          <p:cNvSpPr txBox="1"/>
          <p:nvPr/>
        </p:nvSpPr>
        <p:spPr>
          <a:xfrm>
            <a:off x="185109" y="4286875"/>
            <a:ext cx="1236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Files / Logs </a:t>
            </a:r>
            <a:b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9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(semi-.structured)</a:t>
            </a:r>
            <a:endParaRPr sz="900" b="0" i="0" u="none" strike="noStrike" cap="non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2898" name="Google Shape;2898;g1949214047f_0_345"/>
          <p:cNvCxnSpPr>
            <a:cxnSpLocks/>
            <a:stCxn id="2728" idx="1"/>
            <a:endCxn id="2730" idx="3"/>
          </p:cNvCxnSpPr>
          <p:nvPr/>
        </p:nvCxnSpPr>
        <p:spPr>
          <a:xfrm flipH="1" flipV="1">
            <a:off x="7811397" y="3669433"/>
            <a:ext cx="200736" cy="4126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27150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g1949214047f_0_8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</p:txBody>
      </p:sp>
      <p:pic>
        <p:nvPicPr>
          <p:cNvPr id="2905" name="Google Shape;2905;g1949214047f_0_821" descr="Graphical user interface,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550" y="173633"/>
            <a:ext cx="11584001" cy="6509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Google Shape;2910;p22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200">
                <a:latin typeface="DM Sans"/>
                <a:ea typeface="DM Sans"/>
                <a:cs typeface="DM Sans"/>
                <a:sym typeface="DM Sans"/>
              </a:rPr>
              <a:t>Platform Demo</a:t>
            </a:r>
            <a:endParaRPr sz="520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p24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200">
                <a:latin typeface="DM Sans"/>
                <a:ea typeface="DM Sans"/>
                <a:cs typeface="DM Sans"/>
                <a:sym typeface="DM Sans"/>
              </a:rPr>
              <a:t>Delta Lake</a:t>
            </a:r>
            <a:endParaRPr sz="520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Google Shape;2920;p25"/>
          <p:cNvSpPr txBox="1"/>
          <p:nvPr/>
        </p:nvSpPr>
        <p:spPr>
          <a:xfrm>
            <a:off x="942828" y="5729300"/>
            <a:ext cx="269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 Lake</a:t>
            </a:r>
            <a:endParaRPr sz="2400" b="0" i="0" u="none" strike="noStrike" cap="none">
              <a:solidFill>
                <a:srgbClr val="1EA3B5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921" name="Google Shape;292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200" y="2961500"/>
            <a:ext cx="3542833" cy="2470566"/>
          </a:xfrm>
          <a:prstGeom prst="rect">
            <a:avLst/>
          </a:prstGeom>
          <a:noFill/>
          <a:ln>
            <a:noFill/>
          </a:ln>
        </p:spPr>
      </p:pic>
      <p:sp>
        <p:nvSpPr>
          <p:cNvPr id="2922" name="Google Shape;2922;p25"/>
          <p:cNvSpPr txBox="1"/>
          <p:nvPr/>
        </p:nvSpPr>
        <p:spPr>
          <a:xfrm>
            <a:off x="389013" y="184767"/>
            <a:ext cx="11414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Enterprises have been spending millions of dollars getting data into data lakes</a:t>
            </a:r>
            <a:endParaRPr sz="37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7" name="Google Shape;292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200" y="2961500"/>
            <a:ext cx="3542833" cy="24705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8" name="Google Shape;2928;p26"/>
          <p:cNvCxnSpPr/>
          <p:nvPr/>
        </p:nvCxnSpPr>
        <p:spPr>
          <a:xfrm rot="10800000" flipH="1">
            <a:off x="4412500" y="4005133"/>
            <a:ext cx="3622500" cy="24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929" name="Google Shape;2929;p26"/>
          <p:cNvSpPr txBox="1"/>
          <p:nvPr/>
        </p:nvSpPr>
        <p:spPr>
          <a:xfrm>
            <a:off x="942828" y="5729300"/>
            <a:ext cx="269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 Lake</a:t>
            </a:r>
            <a:endParaRPr sz="24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930" name="Google Shape;2930;p26"/>
          <p:cNvSpPr/>
          <p:nvPr/>
        </p:nvSpPr>
        <p:spPr>
          <a:xfrm>
            <a:off x="7791267" y="2322504"/>
            <a:ext cx="3657600" cy="7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Data Science &amp;  ML</a:t>
            </a:r>
            <a:endParaRPr sz="3000" b="0" i="0" u="none" strike="noStrike" cap="non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2931" name="Google Shape;2931;p26"/>
          <p:cNvGrpSpPr/>
          <p:nvPr/>
        </p:nvGrpSpPr>
        <p:grpSpPr>
          <a:xfrm>
            <a:off x="8466828" y="3217275"/>
            <a:ext cx="2103725" cy="1458668"/>
            <a:chOff x="6605711" y="1604483"/>
            <a:chExt cx="1675607" cy="1158317"/>
          </a:xfrm>
        </p:grpSpPr>
        <p:grpSp>
          <p:nvGrpSpPr>
            <p:cNvPr id="2932" name="Google Shape;2932;p26"/>
            <p:cNvGrpSpPr/>
            <p:nvPr/>
          </p:nvGrpSpPr>
          <p:grpSpPr>
            <a:xfrm>
              <a:off x="6605711" y="1604483"/>
              <a:ext cx="1675607" cy="1158317"/>
              <a:chOff x="6560934" y="1604483"/>
              <a:chExt cx="1675607" cy="1158317"/>
            </a:xfrm>
          </p:grpSpPr>
          <p:grpSp>
            <p:nvGrpSpPr>
              <p:cNvPr id="2933" name="Google Shape;2933;p26"/>
              <p:cNvGrpSpPr/>
              <p:nvPr/>
            </p:nvGrpSpPr>
            <p:grpSpPr>
              <a:xfrm>
                <a:off x="6560934" y="1665045"/>
                <a:ext cx="535536" cy="426400"/>
                <a:chOff x="8012113" y="1747838"/>
                <a:chExt cx="334961" cy="266700"/>
              </a:xfrm>
            </p:grpSpPr>
            <p:sp>
              <p:nvSpPr>
                <p:cNvPr id="2934" name="Google Shape;2934;p26"/>
                <p:cNvSpPr/>
                <p:nvPr/>
              </p:nvSpPr>
              <p:spPr>
                <a:xfrm>
                  <a:off x="8040688" y="1812925"/>
                  <a:ext cx="141287" cy="26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84" extrusionOk="0">
                      <a:moveTo>
                        <a:pt x="277" y="53"/>
                      </a:moveTo>
                      <a:lnTo>
                        <a:pt x="277" y="53"/>
                      </a:lnTo>
                      <a:lnTo>
                        <a:pt x="187" y="0"/>
                      </a:lnTo>
                      <a:lnTo>
                        <a:pt x="97" y="53"/>
                      </a:lnTo>
                      <a:lnTo>
                        <a:pt x="14" y="4"/>
                      </a:lnTo>
                      <a:lnTo>
                        <a:pt x="0" y="27"/>
                      </a:lnTo>
                      <a:lnTo>
                        <a:pt x="97" y="84"/>
                      </a:lnTo>
                      <a:lnTo>
                        <a:pt x="187" y="31"/>
                      </a:lnTo>
                      <a:lnTo>
                        <a:pt x="277" y="84"/>
                      </a:lnTo>
                      <a:lnTo>
                        <a:pt x="367" y="31"/>
                      </a:lnTo>
                      <a:lnTo>
                        <a:pt x="450" y="80"/>
                      </a:lnTo>
                      <a:lnTo>
                        <a:pt x="463" y="57"/>
                      </a:lnTo>
                      <a:lnTo>
                        <a:pt x="367" y="0"/>
                      </a:lnTo>
                      <a:lnTo>
                        <a:pt x="277" y="53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5" name="Google Shape;2935;p26"/>
                <p:cNvSpPr/>
                <p:nvPr/>
              </p:nvSpPr>
              <p:spPr>
                <a:xfrm>
                  <a:off x="8040688" y="1847850"/>
                  <a:ext cx="141287" cy="2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84" extrusionOk="0">
                      <a:moveTo>
                        <a:pt x="277" y="53"/>
                      </a:moveTo>
                      <a:lnTo>
                        <a:pt x="277" y="53"/>
                      </a:lnTo>
                      <a:lnTo>
                        <a:pt x="187" y="0"/>
                      </a:lnTo>
                      <a:lnTo>
                        <a:pt x="97" y="53"/>
                      </a:lnTo>
                      <a:lnTo>
                        <a:pt x="14" y="4"/>
                      </a:lnTo>
                      <a:lnTo>
                        <a:pt x="0" y="27"/>
                      </a:lnTo>
                      <a:lnTo>
                        <a:pt x="97" y="84"/>
                      </a:lnTo>
                      <a:lnTo>
                        <a:pt x="187" y="31"/>
                      </a:lnTo>
                      <a:lnTo>
                        <a:pt x="277" y="84"/>
                      </a:lnTo>
                      <a:lnTo>
                        <a:pt x="367" y="31"/>
                      </a:lnTo>
                      <a:lnTo>
                        <a:pt x="450" y="80"/>
                      </a:lnTo>
                      <a:lnTo>
                        <a:pt x="463" y="57"/>
                      </a:lnTo>
                      <a:lnTo>
                        <a:pt x="367" y="0"/>
                      </a:lnTo>
                      <a:lnTo>
                        <a:pt x="277" y="53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6" name="Google Shape;2936;p26"/>
                <p:cNvSpPr/>
                <p:nvPr/>
              </p:nvSpPr>
              <p:spPr>
                <a:xfrm>
                  <a:off x="8012113" y="1747838"/>
                  <a:ext cx="334961" cy="2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866" extrusionOk="0">
                      <a:moveTo>
                        <a:pt x="619" y="641"/>
                      </a:moveTo>
                      <a:lnTo>
                        <a:pt x="619" y="641"/>
                      </a:lnTo>
                      <a:cubicBezTo>
                        <a:pt x="593" y="601"/>
                        <a:pt x="548" y="575"/>
                        <a:pt x="496" y="576"/>
                      </a:cubicBezTo>
                      <a:cubicBezTo>
                        <a:pt x="435" y="578"/>
                        <a:pt x="384" y="617"/>
                        <a:pt x="364" y="671"/>
                      </a:cubicBezTo>
                      <a:lnTo>
                        <a:pt x="27" y="671"/>
                      </a:lnTo>
                      <a:lnTo>
                        <a:pt x="27" y="81"/>
                      </a:lnTo>
                      <a:lnTo>
                        <a:pt x="473" y="81"/>
                      </a:lnTo>
                      <a:lnTo>
                        <a:pt x="473" y="99"/>
                      </a:lnTo>
                      <a:cubicBezTo>
                        <a:pt x="461" y="104"/>
                        <a:pt x="452" y="116"/>
                        <a:pt x="452" y="131"/>
                      </a:cubicBezTo>
                      <a:cubicBezTo>
                        <a:pt x="452" y="150"/>
                        <a:pt x="467" y="165"/>
                        <a:pt x="487" y="165"/>
                      </a:cubicBezTo>
                      <a:cubicBezTo>
                        <a:pt x="506" y="165"/>
                        <a:pt x="521" y="150"/>
                        <a:pt x="521" y="131"/>
                      </a:cubicBezTo>
                      <a:cubicBezTo>
                        <a:pt x="521" y="116"/>
                        <a:pt x="512" y="104"/>
                        <a:pt x="500" y="99"/>
                      </a:cubicBezTo>
                      <a:lnTo>
                        <a:pt x="500" y="81"/>
                      </a:lnTo>
                      <a:lnTo>
                        <a:pt x="947" y="81"/>
                      </a:lnTo>
                      <a:lnTo>
                        <a:pt x="947" y="259"/>
                      </a:lnTo>
                      <a:cubicBezTo>
                        <a:pt x="913" y="222"/>
                        <a:pt x="864" y="199"/>
                        <a:pt x="810" y="199"/>
                      </a:cubicBezTo>
                      <a:cubicBezTo>
                        <a:pt x="708" y="199"/>
                        <a:pt x="624" y="283"/>
                        <a:pt x="624" y="385"/>
                      </a:cubicBezTo>
                      <a:cubicBezTo>
                        <a:pt x="624" y="474"/>
                        <a:pt x="686" y="548"/>
                        <a:pt x="769" y="567"/>
                      </a:cubicBezTo>
                      <a:cubicBezTo>
                        <a:pt x="711" y="575"/>
                        <a:pt x="659" y="602"/>
                        <a:pt x="619" y="641"/>
                      </a:cubicBezTo>
                      <a:close/>
                      <a:moveTo>
                        <a:pt x="501" y="762"/>
                      </a:moveTo>
                      <a:lnTo>
                        <a:pt x="501" y="762"/>
                      </a:lnTo>
                      <a:cubicBezTo>
                        <a:pt x="499" y="762"/>
                        <a:pt x="498" y="762"/>
                        <a:pt x="496" y="762"/>
                      </a:cubicBezTo>
                      <a:lnTo>
                        <a:pt x="456" y="783"/>
                      </a:lnTo>
                      <a:cubicBezTo>
                        <a:pt x="454" y="784"/>
                        <a:pt x="451" y="783"/>
                        <a:pt x="450" y="781"/>
                      </a:cubicBezTo>
                      <a:cubicBezTo>
                        <a:pt x="449" y="780"/>
                        <a:pt x="449" y="779"/>
                        <a:pt x="449" y="778"/>
                      </a:cubicBezTo>
                      <a:lnTo>
                        <a:pt x="458" y="733"/>
                      </a:lnTo>
                      <a:cubicBezTo>
                        <a:pt x="458" y="732"/>
                        <a:pt x="457" y="730"/>
                        <a:pt x="456" y="729"/>
                      </a:cubicBezTo>
                      <a:lnTo>
                        <a:pt x="424" y="697"/>
                      </a:lnTo>
                      <a:cubicBezTo>
                        <a:pt x="422" y="695"/>
                        <a:pt x="422" y="692"/>
                        <a:pt x="424" y="690"/>
                      </a:cubicBezTo>
                      <a:cubicBezTo>
                        <a:pt x="425" y="690"/>
                        <a:pt x="426" y="689"/>
                        <a:pt x="427" y="689"/>
                      </a:cubicBezTo>
                      <a:lnTo>
                        <a:pt x="472" y="683"/>
                      </a:lnTo>
                      <a:cubicBezTo>
                        <a:pt x="473" y="683"/>
                        <a:pt x="475" y="682"/>
                        <a:pt x="475" y="680"/>
                      </a:cubicBezTo>
                      <a:lnTo>
                        <a:pt x="496" y="640"/>
                      </a:lnTo>
                      <a:cubicBezTo>
                        <a:pt x="497" y="638"/>
                        <a:pt x="500" y="637"/>
                        <a:pt x="502" y="638"/>
                      </a:cubicBezTo>
                      <a:cubicBezTo>
                        <a:pt x="503" y="639"/>
                        <a:pt x="504" y="639"/>
                        <a:pt x="505" y="640"/>
                      </a:cubicBezTo>
                      <a:lnTo>
                        <a:pt x="524" y="681"/>
                      </a:lnTo>
                      <a:cubicBezTo>
                        <a:pt x="525" y="683"/>
                        <a:pt x="526" y="684"/>
                        <a:pt x="528" y="684"/>
                      </a:cubicBezTo>
                      <a:lnTo>
                        <a:pt x="572" y="691"/>
                      </a:lnTo>
                      <a:cubicBezTo>
                        <a:pt x="575" y="691"/>
                        <a:pt x="576" y="693"/>
                        <a:pt x="576" y="695"/>
                      </a:cubicBezTo>
                      <a:cubicBezTo>
                        <a:pt x="575" y="697"/>
                        <a:pt x="574" y="699"/>
                        <a:pt x="572" y="702"/>
                      </a:cubicBezTo>
                      <a:lnTo>
                        <a:pt x="542" y="730"/>
                      </a:lnTo>
                      <a:cubicBezTo>
                        <a:pt x="541" y="731"/>
                        <a:pt x="540" y="733"/>
                        <a:pt x="541" y="734"/>
                      </a:cubicBezTo>
                      <a:lnTo>
                        <a:pt x="546" y="766"/>
                      </a:lnTo>
                      <a:cubicBezTo>
                        <a:pt x="544" y="772"/>
                        <a:pt x="542" y="778"/>
                        <a:pt x="541" y="784"/>
                      </a:cubicBezTo>
                      <a:cubicBezTo>
                        <a:pt x="541" y="784"/>
                        <a:pt x="541" y="784"/>
                        <a:pt x="541" y="784"/>
                      </a:cubicBezTo>
                      <a:lnTo>
                        <a:pt x="501" y="762"/>
                      </a:lnTo>
                      <a:close/>
                      <a:moveTo>
                        <a:pt x="27" y="725"/>
                      </a:moveTo>
                      <a:lnTo>
                        <a:pt x="27" y="725"/>
                      </a:lnTo>
                      <a:lnTo>
                        <a:pt x="27" y="697"/>
                      </a:lnTo>
                      <a:lnTo>
                        <a:pt x="357" y="697"/>
                      </a:lnTo>
                      <a:cubicBezTo>
                        <a:pt x="356" y="706"/>
                        <a:pt x="355" y="714"/>
                        <a:pt x="355" y="723"/>
                      </a:cubicBezTo>
                      <a:cubicBezTo>
                        <a:pt x="355" y="724"/>
                        <a:pt x="355" y="725"/>
                        <a:pt x="355" y="725"/>
                      </a:cubicBezTo>
                      <a:lnTo>
                        <a:pt x="27" y="725"/>
                      </a:lnTo>
                      <a:close/>
                      <a:moveTo>
                        <a:pt x="27" y="28"/>
                      </a:moveTo>
                      <a:lnTo>
                        <a:pt x="27" y="28"/>
                      </a:lnTo>
                      <a:lnTo>
                        <a:pt x="947" y="28"/>
                      </a:lnTo>
                      <a:lnTo>
                        <a:pt x="947" y="54"/>
                      </a:lnTo>
                      <a:lnTo>
                        <a:pt x="27" y="54"/>
                      </a:lnTo>
                      <a:lnTo>
                        <a:pt x="27" y="28"/>
                      </a:lnTo>
                      <a:close/>
                      <a:moveTo>
                        <a:pt x="495" y="131"/>
                      </a:moveTo>
                      <a:lnTo>
                        <a:pt x="495" y="131"/>
                      </a:lnTo>
                      <a:cubicBezTo>
                        <a:pt x="495" y="135"/>
                        <a:pt x="491" y="139"/>
                        <a:pt x="487" y="139"/>
                      </a:cubicBezTo>
                      <a:cubicBezTo>
                        <a:pt x="482" y="139"/>
                        <a:pt x="479" y="135"/>
                        <a:pt x="479" y="131"/>
                      </a:cubicBezTo>
                      <a:cubicBezTo>
                        <a:pt x="479" y="126"/>
                        <a:pt x="482" y="123"/>
                        <a:pt x="487" y="123"/>
                      </a:cubicBezTo>
                      <a:cubicBezTo>
                        <a:pt x="491" y="123"/>
                        <a:pt x="495" y="126"/>
                        <a:pt x="495" y="131"/>
                      </a:cubicBezTo>
                      <a:close/>
                      <a:moveTo>
                        <a:pt x="970" y="385"/>
                      </a:moveTo>
                      <a:lnTo>
                        <a:pt x="970" y="385"/>
                      </a:lnTo>
                      <a:cubicBezTo>
                        <a:pt x="970" y="473"/>
                        <a:pt x="898" y="545"/>
                        <a:pt x="810" y="545"/>
                      </a:cubicBezTo>
                      <a:cubicBezTo>
                        <a:pt x="722" y="545"/>
                        <a:pt x="651" y="473"/>
                        <a:pt x="651" y="385"/>
                      </a:cubicBezTo>
                      <a:cubicBezTo>
                        <a:pt x="651" y="297"/>
                        <a:pt x="722" y="226"/>
                        <a:pt x="810" y="226"/>
                      </a:cubicBezTo>
                      <a:cubicBezTo>
                        <a:pt x="898" y="226"/>
                        <a:pt x="970" y="297"/>
                        <a:pt x="970" y="385"/>
                      </a:cubicBezTo>
                      <a:close/>
                      <a:moveTo>
                        <a:pt x="947" y="600"/>
                      </a:moveTo>
                      <a:lnTo>
                        <a:pt x="947" y="600"/>
                      </a:lnTo>
                      <a:cubicBezTo>
                        <a:pt x="918" y="583"/>
                        <a:pt x="886" y="572"/>
                        <a:pt x="852" y="567"/>
                      </a:cubicBezTo>
                      <a:cubicBezTo>
                        <a:pt x="889" y="558"/>
                        <a:pt x="922" y="539"/>
                        <a:pt x="947" y="512"/>
                      </a:cubicBezTo>
                      <a:lnTo>
                        <a:pt x="947" y="600"/>
                      </a:lnTo>
                      <a:close/>
                      <a:moveTo>
                        <a:pt x="973" y="617"/>
                      </a:moveTo>
                      <a:lnTo>
                        <a:pt x="973" y="617"/>
                      </a:lnTo>
                      <a:lnTo>
                        <a:pt x="973" y="478"/>
                      </a:lnTo>
                      <a:lnTo>
                        <a:pt x="972" y="478"/>
                      </a:lnTo>
                      <a:cubicBezTo>
                        <a:pt x="987" y="450"/>
                        <a:pt x="997" y="419"/>
                        <a:pt x="997" y="385"/>
                      </a:cubicBezTo>
                      <a:cubicBezTo>
                        <a:pt x="997" y="353"/>
                        <a:pt x="988" y="322"/>
                        <a:pt x="973" y="295"/>
                      </a:cubicBezTo>
                      <a:lnTo>
                        <a:pt x="973" y="81"/>
                      </a:lnTo>
                      <a:lnTo>
                        <a:pt x="973" y="1"/>
                      </a:lnTo>
                      <a:lnTo>
                        <a:pt x="973" y="0"/>
                      </a:lnTo>
                      <a:lnTo>
                        <a:pt x="0" y="0"/>
                      </a:lnTo>
                      <a:lnTo>
                        <a:pt x="0" y="81"/>
                      </a:lnTo>
                      <a:lnTo>
                        <a:pt x="0" y="81"/>
                      </a:lnTo>
                      <a:lnTo>
                        <a:pt x="0" y="671"/>
                      </a:lnTo>
                      <a:lnTo>
                        <a:pt x="0" y="671"/>
                      </a:lnTo>
                      <a:lnTo>
                        <a:pt x="0" y="738"/>
                      </a:lnTo>
                      <a:lnTo>
                        <a:pt x="0" y="738"/>
                      </a:lnTo>
                      <a:lnTo>
                        <a:pt x="0" y="752"/>
                      </a:lnTo>
                      <a:lnTo>
                        <a:pt x="358" y="752"/>
                      </a:lnTo>
                      <a:cubicBezTo>
                        <a:pt x="373" y="817"/>
                        <a:pt x="432" y="866"/>
                        <a:pt x="502" y="864"/>
                      </a:cubicBezTo>
                      <a:cubicBezTo>
                        <a:pt x="581" y="863"/>
                        <a:pt x="644" y="797"/>
                        <a:pt x="643" y="718"/>
                      </a:cubicBezTo>
                      <a:cubicBezTo>
                        <a:pt x="643" y="718"/>
                        <a:pt x="643" y="718"/>
                        <a:pt x="643" y="718"/>
                      </a:cubicBezTo>
                      <a:cubicBezTo>
                        <a:pt x="643" y="699"/>
                        <a:pt x="639" y="682"/>
                        <a:pt x="632" y="666"/>
                      </a:cubicBezTo>
                      <a:cubicBezTo>
                        <a:pt x="677" y="619"/>
                        <a:pt x="741" y="590"/>
                        <a:pt x="811" y="590"/>
                      </a:cubicBezTo>
                      <a:cubicBezTo>
                        <a:pt x="947" y="590"/>
                        <a:pt x="1059" y="701"/>
                        <a:pt x="1059" y="838"/>
                      </a:cubicBezTo>
                      <a:lnTo>
                        <a:pt x="1085" y="838"/>
                      </a:lnTo>
                      <a:cubicBezTo>
                        <a:pt x="1085" y="747"/>
                        <a:pt x="1041" y="667"/>
                        <a:pt x="973" y="617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37" name="Google Shape;2937;p26"/>
              <p:cNvGrpSpPr/>
              <p:nvPr/>
            </p:nvGrpSpPr>
            <p:grpSpPr>
              <a:xfrm>
                <a:off x="7724242" y="2250503"/>
                <a:ext cx="512299" cy="512297"/>
                <a:chOff x="4173538" y="1703388"/>
                <a:chExt cx="336552" cy="336550"/>
              </a:xfrm>
            </p:grpSpPr>
            <p:sp>
              <p:nvSpPr>
                <p:cNvPr id="2938" name="Google Shape;2938;p26"/>
                <p:cNvSpPr/>
                <p:nvPr/>
              </p:nvSpPr>
              <p:spPr>
                <a:xfrm>
                  <a:off x="4352926" y="1703388"/>
                  <a:ext cx="157164" cy="15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506" extrusionOk="0">
                      <a:moveTo>
                        <a:pt x="480" y="480"/>
                      </a:moveTo>
                      <a:lnTo>
                        <a:pt x="480" y="480"/>
                      </a:lnTo>
                      <a:lnTo>
                        <a:pt x="26" y="480"/>
                      </a:lnTo>
                      <a:lnTo>
                        <a:pt x="26" y="26"/>
                      </a:lnTo>
                      <a:lnTo>
                        <a:pt x="480" y="26"/>
                      </a:lnTo>
                      <a:lnTo>
                        <a:pt x="480" y="480"/>
                      </a:lnTo>
                      <a:close/>
                      <a:moveTo>
                        <a:pt x="506" y="0"/>
                      </a:moveTo>
                      <a:lnTo>
                        <a:pt x="506" y="0"/>
                      </a:lnTo>
                      <a:lnTo>
                        <a:pt x="0" y="0"/>
                      </a:lnTo>
                      <a:lnTo>
                        <a:pt x="0" y="506"/>
                      </a:lnTo>
                      <a:lnTo>
                        <a:pt x="506" y="506"/>
                      </a:lnTo>
                      <a:lnTo>
                        <a:pt x="506" y="0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9" name="Google Shape;2939;p26"/>
                <p:cNvSpPr/>
                <p:nvPr/>
              </p:nvSpPr>
              <p:spPr>
                <a:xfrm>
                  <a:off x="4173538" y="1884363"/>
                  <a:ext cx="157164" cy="15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506" extrusionOk="0">
                      <a:moveTo>
                        <a:pt x="26" y="26"/>
                      </a:moveTo>
                      <a:lnTo>
                        <a:pt x="26" y="26"/>
                      </a:lnTo>
                      <a:lnTo>
                        <a:pt x="480" y="26"/>
                      </a:lnTo>
                      <a:lnTo>
                        <a:pt x="480" y="480"/>
                      </a:lnTo>
                      <a:lnTo>
                        <a:pt x="26" y="480"/>
                      </a:lnTo>
                      <a:lnTo>
                        <a:pt x="26" y="26"/>
                      </a:lnTo>
                      <a:close/>
                      <a:moveTo>
                        <a:pt x="0" y="506"/>
                      </a:moveTo>
                      <a:lnTo>
                        <a:pt x="0" y="506"/>
                      </a:lnTo>
                      <a:lnTo>
                        <a:pt x="506" y="506"/>
                      </a:lnTo>
                      <a:lnTo>
                        <a:pt x="506" y="0"/>
                      </a:lnTo>
                      <a:lnTo>
                        <a:pt x="0" y="0"/>
                      </a:lnTo>
                      <a:lnTo>
                        <a:pt x="0" y="506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0" name="Google Shape;2940;p26"/>
                <p:cNvSpPr/>
                <p:nvPr/>
              </p:nvSpPr>
              <p:spPr>
                <a:xfrm>
                  <a:off x="4352926" y="1884363"/>
                  <a:ext cx="157164" cy="15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507" extrusionOk="0">
                      <a:moveTo>
                        <a:pt x="480" y="480"/>
                      </a:moveTo>
                      <a:lnTo>
                        <a:pt x="480" y="480"/>
                      </a:lnTo>
                      <a:lnTo>
                        <a:pt x="26" y="480"/>
                      </a:lnTo>
                      <a:lnTo>
                        <a:pt x="26" y="27"/>
                      </a:lnTo>
                      <a:lnTo>
                        <a:pt x="480" y="27"/>
                      </a:lnTo>
                      <a:lnTo>
                        <a:pt x="480" y="48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507"/>
                      </a:lnTo>
                      <a:lnTo>
                        <a:pt x="506" y="507"/>
                      </a:lnTo>
                      <a:lnTo>
                        <a:pt x="50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1" name="Google Shape;2941;p26"/>
                <p:cNvSpPr/>
                <p:nvPr/>
              </p:nvSpPr>
              <p:spPr>
                <a:xfrm>
                  <a:off x="4195763" y="1984375"/>
                  <a:ext cx="31750" cy="33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01" y="0"/>
                      </a:lnTo>
                      <a:lnTo>
                        <a:pt x="101" y="107"/>
                      </a:lnTo>
                      <a:lnTo>
                        <a:pt x="0" y="10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2" name="Google Shape;2942;p26"/>
                <p:cNvSpPr/>
                <p:nvPr/>
              </p:nvSpPr>
              <p:spPr>
                <a:xfrm>
                  <a:off x="4235451" y="1949450"/>
                  <a:ext cx="31750" cy="6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22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00" y="0"/>
                      </a:lnTo>
                      <a:lnTo>
                        <a:pt x="100" y="221"/>
                      </a:lnTo>
                      <a:lnTo>
                        <a:pt x="0" y="2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3" name="Google Shape;2943;p26"/>
                <p:cNvSpPr/>
                <p:nvPr/>
              </p:nvSpPr>
              <p:spPr>
                <a:xfrm>
                  <a:off x="4276726" y="1917700"/>
                  <a:ext cx="30163" cy="100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324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01" y="0"/>
                      </a:lnTo>
                      <a:lnTo>
                        <a:pt x="101" y="324"/>
                      </a:lnTo>
                      <a:lnTo>
                        <a:pt x="0" y="3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4" name="Google Shape;2944;p26"/>
                <p:cNvSpPr/>
                <p:nvPr/>
              </p:nvSpPr>
              <p:spPr>
                <a:xfrm>
                  <a:off x="4389438" y="1919288"/>
                  <a:ext cx="8572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77" extrusionOk="0">
                      <a:moveTo>
                        <a:pt x="138" y="277"/>
                      </a:moveTo>
                      <a:lnTo>
                        <a:pt x="138" y="277"/>
                      </a:lnTo>
                      <a:cubicBezTo>
                        <a:pt x="208" y="277"/>
                        <a:pt x="266" y="226"/>
                        <a:pt x="276" y="157"/>
                      </a:cubicBezTo>
                      <a:lnTo>
                        <a:pt x="278" y="142"/>
                      </a:lnTo>
                      <a:lnTo>
                        <a:pt x="172" y="142"/>
                      </a:lnTo>
                      <a:lnTo>
                        <a:pt x="169" y="151"/>
                      </a:lnTo>
                      <a:cubicBezTo>
                        <a:pt x="162" y="168"/>
                        <a:pt x="143" y="176"/>
                        <a:pt x="126" y="169"/>
                      </a:cubicBezTo>
                      <a:cubicBezTo>
                        <a:pt x="109" y="162"/>
                        <a:pt x="100" y="143"/>
                        <a:pt x="107" y="126"/>
                      </a:cubicBezTo>
                      <a:cubicBezTo>
                        <a:pt x="112" y="113"/>
                        <a:pt x="124" y="105"/>
                        <a:pt x="137" y="105"/>
                      </a:cubicBezTo>
                      <a:lnTo>
                        <a:pt x="152" y="105"/>
                      </a:lnTo>
                      <a:lnTo>
                        <a:pt x="152" y="0"/>
                      </a:lnTo>
                      <a:lnTo>
                        <a:pt x="138" y="0"/>
                      </a:lnTo>
                      <a:cubicBezTo>
                        <a:pt x="62" y="0"/>
                        <a:pt x="0" y="62"/>
                        <a:pt x="0" y="139"/>
                      </a:cubicBezTo>
                      <a:cubicBezTo>
                        <a:pt x="0" y="215"/>
                        <a:pt x="62" y="277"/>
                        <a:pt x="138" y="277"/>
                      </a:cubicBezTo>
                      <a:lnTo>
                        <a:pt x="138" y="277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5" name="Google Shape;2945;p26"/>
                <p:cNvSpPr/>
                <p:nvPr/>
              </p:nvSpPr>
              <p:spPr>
                <a:xfrm>
                  <a:off x="4173538" y="1703388"/>
                  <a:ext cx="157162" cy="15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506" extrusionOk="0">
                      <a:moveTo>
                        <a:pt x="480" y="480"/>
                      </a:moveTo>
                      <a:lnTo>
                        <a:pt x="480" y="480"/>
                      </a:lnTo>
                      <a:lnTo>
                        <a:pt x="27" y="480"/>
                      </a:lnTo>
                      <a:lnTo>
                        <a:pt x="27" y="26"/>
                      </a:lnTo>
                      <a:lnTo>
                        <a:pt x="480" y="26"/>
                      </a:lnTo>
                      <a:lnTo>
                        <a:pt x="480" y="480"/>
                      </a:lnTo>
                      <a:close/>
                      <a:moveTo>
                        <a:pt x="507" y="0"/>
                      </a:moveTo>
                      <a:lnTo>
                        <a:pt x="507" y="0"/>
                      </a:lnTo>
                      <a:lnTo>
                        <a:pt x="0" y="0"/>
                      </a:lnTo>
                      <a:lnTo>
                        <a:pt x="0" y="506"/>
                      </a:lnTo>
                      <a:lnTo>
                        <a:pt x="507" y="506"/>
                      </a:lnTo>
                      <a:lnTo>
                        <a:pt x="507" y="0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6" name="Google Shape;2946;p26"/>
                <p:cNvSpPr/>
                <p:nvPr/>
              </p:nvSpPr>
              <p:spPr>
                <a:xfrm>
                  <a:off x="4195763" y="1746250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2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6"/>
                      </a:cubicBezTo>
                      <a:cubicBezTo>
                        <a:pt x="33" y="25"/>
                        <a:pt x="26" y="32"/>
                        <a:pt x="17" y="32"/>
                      </a:cubicBezTo>
                      <a:cubicBezTo>
                        <a:pt x="8" y="32"/>
                        <a:pt x="0" y="25"/>
                        <a:pt x="0" y="16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7" name="Google Shape;2947;p26"/>
                <p:cNvSpPr/>
                <p:nvPr/>
              </p:nvSpPr>
              <p:spPr>
                <a:xfrm>
                  <a:off x="4216401" y="1746250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32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2" y="7"/>
                        <a:pt x="32" y="16"/>
                      </a:cubicBezTo>
                      <a:cubicBezTo>
                        <a:pt x="32" y="25"/>
                        <a:pt x="25" y="32"/>
                        <a:pt x="16" y="32"/>
                      </a:cubicBezTo>
                      <a:cubicBezTo>
                        <a:pt x="7" y="32"/>
                        <a:pt x="0" y="25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8" name="Google Shape;2948;p26"/>
                <p:cNvSpPr/>
                <p:nvPr/>
              </p:nvSpPr>
              <p:spPr>
                <a:xfrm>
                  <a:off x="4237038" y="1746250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2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7"/>
                        <a:pt x="33" y="16"/>
                      </a:cubicBezTo>
                      <a:cubicBezTo>
                        <a:pt x="33" y="25"/>
                        <a:pt x="25" y="32"/>
                        <a:pt x="16" y="32"/>
                      </a:cubicBezTo>
                      <a:cubicBezTo>
                        <a:pt x="7" y="32"/>
                        <a:pt x="0" y="25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9" name="Google Shape;2949;p26"/>
                <p:cNvSpPr/>
                <p:nvPr/>
              </p:nvSpPr>
              <p:spPr>
                <a:xfrm>
                  <a:off x="4256088" y="1746250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2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6"/>
                      </a:cubicBezTo>
                      <a:cubicBezTo>
                        <a:pt x="33" y="25"/>
                        <a:pt x="26" y="32"/>
                        <a:pt x="17" y="32"/>
                      </a:cubicBezTo>
                      <a:cubicBezTo>
                        <a:pt x="8" y="32"/>
                        <a:pt x="0" y="25"/>
                        <a:pt x="0" y="16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0" name="Google Shape;2950;p26"/>
                <p:cNvSpPr/>
                <p:nvPr/>
              </p:nvSpPr>
              <p:spPr>
                <a:xfrm>
                  <a:off x="4276726" y="1746250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2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7"/>
                        <a:pt x="33" y="16"/>
                      </a:cubicBezTo>
                      <a:cubicBezTo>
                        <a:pt x="33" y="25"/>
                        <a:pt x="25" y="32"/>
                        <a:pt x="16" y="32"/>
                      </a:cubicBezTo>
                      <a:cubicBezTo>
                        <a:pt x="7" y="32"/>
                        <a:pt x="0" y="25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1" name="Google Shape;2951;p26"/>
                <p:cNvSpPr/>
                <p:nvPr/>
              </p:nvSpPr>
              <p:spPr>
                <a:xfrm>
                  <a:off x="4297363" y="1746250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2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6"/>
                      </a:cubicBezTo>
                      <a:cubicBezTo>
                        <a:pt x="33" y="25"/>
                        <a:pt x="26" y="32"/>
                        <a:pt x="17" y="32"/>
                      </a:cubicBezTo>
                      <a:cubicBezTo>
                        <a:pt x="8" y="32"/>
                        <a:pt x="0" y="25"/>
                        <a:pt x="0" y="16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2" name="Google Shape;2952;p26"/>
                <p:cNvSpPr/>
                <p:nvPr/>
              </p:nvSpPr>
              <p:spPr>
                <a:xfrm>
                  <a:off x="4195763" y="1766888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3" name="Google Shape;2953;p26"/>
                <p:cNvSpPr/>
                <p:nvPr/>
              </p:nvSpPr>
              <p:spPr>
                <a:xfrm>
                  <a:off x="4216401" y="1766888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2" y="7"/>
                        <a:pt x="32" y="17"/>
                      </a:cubicBezTo>
                      <a:cubicBezTo>
                        <a:pt x="32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4" name="Google Shape;2954;p26"/>
                <p:cNvSpPr/>
                <p:nvPr/>
              </p:nvSpPr>
              <p:spPr>
                <a:xfrm>
                  <a:off x="4237038" y="1766888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7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5" name="Google Shape;2955;p26"/>
                <p:cNvSpPr/>
                <p:nvPr/>
              </p:nvSpPr>
              <p:spPr>
                <a:xfrm>
                  <a:off x="4256088" y="1766888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6" name="Google Shape;2956;p26"/>
                <p:cNvSpPr/>
                <p:nvPr/>
              </p:nvSpPr>
              <p:spPr>
                <a:xfrm>
                  <a:off x="4276726" y="1766888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7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7" name="Google Shape;2957;p26"/>
                <p:cNvSpPr/>
                <p:nvPr/>
              </p:nvSpPr>
              <p:spPr>
                <a:xfrm>
                  <a:off x="4297363" y="1766888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8" name="Google Shape;2958;p26"/>
                <p:cNvSpPr/>
                <p:nvPr/>
              </p:nvSpPr>
              <p:spPr>
                <a:xfrm>
                  <a:off x="4195763" y="1785938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9" name="Google Shape;2959;p26"/>
                <p:cNvSpPr/>
                <p:nvPr/>
              </p:nvSpPr>
              <p:spPr>
                <a:xfrm>
                  <a:off x="4216401" y="1785938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2" y="8"/>
                        <a:pt x="32" y="17"/>
                      </a:cubicBezTo>
                      <a:cubicBezTo>
                        <a:pt x="32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0" name="Google Shape;2960;p26"/>
                <p:cNvSpPr/>
                <p:nvPr/>
              </p:nvSpPr>
              <p:spPr>
                <a:xfrm>
                  <a:off x="4237038" y="1785938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8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1" name="Google Shape;2961;p26"/>
                <p:cNvSpPr/>
                <p:nvPr/>
              </p:nvSpPr>
              <p:spPr>
                <a:xfrm>
                  <a:off x="4256088" y="1785938"/>
                  <a:ext cx="11113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2" name="Google Shape;2962;p26"/>
                <p:cNvSpPr/>
                <p:nvPr/>
              </p:nvSpPr>
              <p:spPr>
                <a:xfrm>
                  <a:off x="4276726" y="1785938"/>
                  <a:ext cx="11113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8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3" name="Google Shape;2963;p26"/>
                <p:cNvSpPr/>
                <p:nvPr/>
              </p:nvSpPr>
              <p:spPr>
                <a:xfrm>
                  <a:off x="4297363" y="1785938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4" name="Google Shape;2964;p26"/>
                <p:cNvSpPr/>
                <p:nvPr/>
              </p:nvSpPr>
              <p:spPr>
                <a:xfrm>
                  <a:off x="4195763" y="1806575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6"/>
                      </a:cubicBezTo>
                      <a:cubicBezTo>
                        <a:pt x="33" y="25"/>
                        <a:pt x="26" y="33"/>
                        <a:pt x="17" y="33"/>
                      </a:cubicBezTo>
                      <a:cubicBezTo>
                        <a:pt x="8" y="33"/>
                        <a:pt x="0" y="25"/>
                        <a:pt x="0" y="16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5" name="Google Shape;2965;p26"/>
                <p:cNvSpPr/>
                <p:nvPr/>
              </p:nvSpPr>
              <p:spPr>
                <a:xfrm>
                  <a:off x="4216401" y="1806575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2" y="7"/>
                        <a:pt x="32" y="16"/>
                      </a:cubicBezTo>
                      <a:cubicBezTo>
                        <a:pt x="32" y="25"/>
                        <a:pt x="25" y="33"/>
                        <a:pt x="16" y="33"/>
                      </a:cubicBezTo>
                      <a:cubicBezTo>
                        <a:pt x="7" y="33"/>
                        <a:pt x="0" y="25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6" name="Google Shape;2966;p26"/>
                <p:cNvSpPr/>
                <p:nvPr/>
              </p:nvSpPr>
              <p:spPr>
                <a:xfrm>
                  <a:off x="4237038" y="1806575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7"/>
                        <a:pt x="33" y="16"/>
                      </a:cubicBezTo>
                      <a:cubicBezTo>
                        <a:pt x="33" y="25"/>
                        <a:pt x="25" y="33"/>
                        <a:pt x="16" y="33"/>
                      </a:cubicBezTo>
                      <a:cubicBezTo>
                        <a:pt x="7" y="33"/>
                        <a:pt x="0" y="25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7" name="Google Shape;2967;p26"/>
                <p:cNvSpPr/>
                <p:nvPr/>
              </p:nvSpPr>
              <p:spPr>
                <a:xfrm>
                  <a:off x="4256088" y="1806575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6"/>
                      </a:cubicBezTo>
                      <a:cubicBezTo>
                        <a:pt x="33" y="25"/>
                        <a:pt x="26" y="33"/>
                        <a:pt x="17" y="33"/>
                      </a:cubicBezTo>
                      <a:cubicBezTo>
                        <a:pt x="8" y="33"/>
                        <a:pt x="0" y="25"/>
                        <a:pt x="0" y="16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8" name="Google Shape;2968;p26"/>
                <p:cNvSpPr/>
                <p:nvPr/>
              </p:nvSpPr>
              <p:spPr>
                <a:xfrm>
                  <a:off x="4276726" y="1806575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7"/>
                        <a:pt x="33" y="16"/>
                      </a:cubicBezTo>
                      <a:cubicBezTo>
                        <a:pt x="33" y="25"/>
                        <a:pt x="25" y="33"/>
                        <a:pt x="16" y="33"/>
                      </a:cubicBezTo>
                      <a:cubicBezTo>
                        <a:pt x="7" y="33"/>
                        <a:pt x="0" y="25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9" name="Google Shape;2969;p26"/>
                <p:cNvSpPr/>
                <p:nvPr/>
              </p:nvSpPr>
              <p:spPr>
                <a:xfrm>
                  <a:off x="4297363" y="1806575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6"/>
                      </a:cubicBezTo>
                      <a:cubicBezTo>
                        <a:pt x="33" y="25"/>
                        <a:pt x="26" y="33"/>
                        <a:pt x="17" y="33"/>
                      </a:cubicBezTo>
                      <a:cubicBezTo>
                        <a:pt x="8" y="33"/>
                        <a:pt x="0" y="25"/>
                        <a:pt x="0" y="16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0" name="Google Shape;2970;p26"/>
                <p:cNvSpPr/>
                <p:nvPr/>
              </p:nvSpPr>
              <p:spPr>
                <a:xfrm>
                  <a:off x="4195763" y="1827213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1" name="Google Shape;2971;p26"/>
                <p:cNvSpPr/>
                <p:nvPr/>
              </p:nvSpPr>
              <p:spPr>
                <a:xfrm>
                  <a:off x="4216401" y="1827213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2" y="8"/>
                        <a:pt x="32" y="17"/>
                      </a:cubicBezTo>
                      <a:cubicBezTo>
                        <a:pt x="32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2" name="Google Shape;2972;p26"/>
                <p:cNvSpPr/>
                <p:nvPr/>
              </p:nvSpPr>
              <p:spPr>
                <a:xfrm>
                  <a:off x="4237038" y="1827213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8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3" name="Google Shape;2973;p26"/>
                <p:cNvSpPr/>
                <p:nvPr/>
              </p:nvSpPr>
              <p:spPr>
                <a:xfrm>
                  <a:off x="4256088" y="1827213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4" name="Google Shape;2974;p26"/>
                <p:cNvSpPr/>
                <p:nvPr/>
              </p:nvSpPr>
              <p:spPr>
                <a:xfrm>
                  <a:off x="4276726" y="1827213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8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5" name="Google Shape;2975;p26"/>
                <p:cNvSpPr/>
                <p:nvPr/>
              </p:nvSpPr>
              <p:spPr>
                <a:xfrm>
                  <a:off x="4297363" y="1827213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6" name="Google Shape;2976;p26"/>
                <p:cNvSpPr/>
                <p:nvPr/>
              </p:nvSpPr>
              <p:spPr>
                <a:xfrm>
                  <a:off x="4195763" y="1725613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7" name="Google Shape;2977;p26"/>
                <p:cNvSpPr/>
                <p:nvPr/>
              </p:nvSpPr>
              <p:spPr>
                <a:xfrm>
                  <a:off x="4216401" y="1725613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2" y="8"/>
                        <a:pt x="32" y="17"/>
                      </a:cubicBezTo>
                      <a:cubicBezTo>
                        <a:pt x="32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8" name="Google Shape;2978;p26"/>
                <p:cNvSpPr/>
                <p:nvPr/>
              </p:nvSpPr>
              <p:spPr>
                <a:xfrm>
                  <a:off x="4237038" y="1725613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8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9" name="Google Shape;2979;p26"/>
                <p:cNvSpPr/>
                <p:nvPr/>
              </p:nvSpPr>
              <p:spPr>
                <a:xfrm>
                  <a:off x="4256088" y="1725613"/>
                  <a:ext cx="11113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0" name="Google Shape;2980;p26"/>
                <p:cNvSpPr/>
                <p:nvPr/>
              </p:nvSpPr>
              <p:spPr>
                <a:xfrm>
                  <a:off x="4276726" y="1725613"/>
                  <a:ext cx="11113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8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1" name="Google Shape;2981;p26"/>
                <p:cNvSpPr/>
                <p:nvPr/>
              </p:nvSpPr>
              <p:spPr>
                <a:xfrm>
                  <a:off x="4297363" y="1725613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2" name="Google Shape;2982;p26"/>
                <p:cNvSpPr/>
                <p:nvPr/>
              </p:nvSpPr>
              <p:spPr>
                <a:xfrm>
                  <a:off x="4375151" y="1763713"/>
                  <a:ext cx="114300" cy="61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99" extrusionOk="0">
                      <a:moveTo>
                        <a:pt x="110" y="108"/>
                      </a:moveTo>
                      <a:lnTo>
                        <a:pt x="110" y="108"/>
                      </a:lnTo>
                      <a:lnTo>
                        <a:pt x="239" y="174"/>
                      </a:lnTo>
                      <a:lnTo>
                        <a:pt x="370" y="17"/>
                      </a:lnTo>
                      <a:lnTo>
                        <a:pt x="350" y="0"/>
                      </a:lnTo>
                      <a:lnTo>
                        <a:pt x="232" y="141"/>
                      </a:lnTo>
                      <a:lnTo>
                        <a:pt x="104" y="76"/>
                      </a:lnTo>
                      <a:lnTo>
                        <a:pt x="0" y="180"/>
                      </a:lnTo>
                      <a:lnTo>
                        <a:pt x="18" y="199"/>
                      </a:lnTo>
                      <a:lnTo>
                        <a:pt x="110" y="108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83" name="Google Shape;2983;p26"/>
              <p:cNvGrpSpPr/>
              <p:nvPr/>
            </p:nvGrpSpPr>
            <p:grpSpPr>
              <a:xfrm>
                <a:off x="6574299" y="2274639"/>
                <a:ext cx="508585" cy="471929"/>
                <a:chOff x="4165600" y="2647951"/>
                <a:chExt cx="352425" cy="327024"/>
              </a:xfrm>
            </p:grpSpPr>
            <p:sp>
              <p:nvSpPr>
                <p:cNvPr id="2984" name="Google Shape;2984;p26"/>
                <p:cNvSpPr/>
                <p:nvPr/>
              </p:nvSpPr>
              <p:spPr>
                <a:xfrm>
                  <a:off x="4460875" y="2938463"/>
                  <a:ext cx="17463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6" extrusionOk="0">
                      <a:moveTo>
                        <a:pt x="0" y="22"/>
                      </a:moveTo>
                      <a:lnTo>
                        <a:pt x="0" y="22"/>
                      </a:lnTo>
                      <a:cubicBezTo>
                        <a:pt x="0" y="10"/>
                        <a:pt x="10" y="0"/>
                        <a:pt x="23" y="0"/>
                      </a:cubicBezTo>
                      <a:cubicBezTo>
                        <a:pt x="36" y="0"/>
                        <a:pt x="47" y="10"/>
                        <a:pt x="47" y="23"/>
                      </a:cubicBezTo>
                      <a:cubicBezTo>
                        <a:pt x="47" y="36"/>
                        <a:pt x="36" y="46"/>
                        <a:pt x="23" y="46"/>
                      </a:cubicBezTo>
                      <a:cubicBezTo>
                        <a:pt x="10" y="46"/>
                        <a:pt x="0" y="35"/>
                        <a:pt x="0" y="22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5" name="Google Shape;2985;p26"/>
                <p:cNvSpPr/>
                <p:nvPr/>
              </p:nvSpPr>
              <p:spPr>
                <a:xfrm>
                  <a:off x="4165600" y="2647951"/>
                  <a:ext cx="352425" cy="32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" h="922" extrusionOk="0">
                      <a:moveTo>
                        <a:pt x="907" y="767"/>
                      </a:moveTo>
                      <a:lnTo>
                        <a:pt x="907" y="767"/>
                      </a:lnTo>
                      <a:lnTo>
                        <a:pt x="559" y="767"/>
                      </a:lnTo>
                      <a:lnTo>
                        <a:pt x="559" y="673"/>
                      </a:lnTo>
                      <a:lnTo>
                        <a:pt x="907" y="673"/>
                      </a:lnTo>
                      <a:cubicBezTo>
                        <a:pt x="933" y="673"/>
                        <a:pt x="954" y="694"/>
                        <a:pt x="954" y="720"/>
                      </a:cubicBezTo>
                      <a:cubicBezTo>
                        <a:pt x="954" y="746"/>
                        <a:pt x="933" y="767"/>
                        <a:pt x="907" y="767"/>
                      </a:cubicBezTo>
                      <a:close/>
                      <a:moveTo>
                        <a:pt x="954" y="840"/>
                      </a:moveTo>
                      <a:lnTo>
                        <a:pt x="954" y="840"/>
                      </a:lnTo>
                      <a:cubicBezTo>
                        <a:pt x="954" y="866"/>
                        <a:pt x="933" y="886"/>
                        <a:pt x="907" y="886"/>
                      </a:cubicBezTo>
                      <a:lnTo>
                        <a:pt x="559" y="886"/>
                      </a:lnTo>
                      <a:lnTo>
                        <a:pt x="559" y="793"/>
                      </a:lnTo>
                      <a:lnTo>
                        <a:pt x="907" y="793"/>
                      </a:lnTo>
                      <a:cubicBezTo>
                        <a:pt x="933" y="793"/>
                        <a:pt x="954" y="813"/>
                        <a:pt x="955" y="839"/>
                      </a:cubicBezTo>
                      <a:cubicBezTo>
                        <a:pt x="955" y="839"/>
                        <a:pt x="955" y="840"/>
                        <a:pt x="955" y="840"/>
                      </a:cubicBezTo>
                      <a:lnTo>
                        <a:pt x="954" y="840"/>
                      </a:lnTo>
                      <a:close/>
                      <a:moveTo>
                        <a:pt x="401" y="707"/>
                      </a:moveTo>
                      <a:lnTo>
                        <a:pt x="401" y="707"/>
                      </a:lnTo>
                      <a:cubicBezTo>
                        <a:pt x="394" y="611"/>
                        <a:pt x="321" y="534"/>
                        <a:pt x="226" y="522"/>
                      </a:cubicBezTo>
                      <a:lnTo>
                        <a:pt x="226" y="406"/>
                      </a:lnTo>
                      <a:cubicBezTo>
                        <a:pt x="326" y="400"/>
                        <a:pt x="406" y="320"/>
                        <a:pt x="413" y="220"/>
                      </a:cubicBezTo>
                      <a:lnTo>
                        <a:pt x="538" y="220"/>
                      </a:lnTo>
                      <a:cubicBezTo>
                        <a:pt x="545" y="320"/>
                        <a:pt x="624" y="399"/>
                        <a:pt x="723" y="406"/>
                      </a:cubicBezTo>
                      <a:lnTo>
                        <a:pt x="723" y="527"/>
                      </a:lnTo>
                      <a:lnTo>
                        <a:pt x="532" y="527"/>
                      </a:lnTo>
                      <a:lnTo>
                        <a:pt x="532" y="707"/>
                      </a:lnTo>
                      <a:lnTo>
                        <a:pt x="401" y="707"/>
                      </a:lnTo>
                      <a:close/>
                      <a:moveTo>
                        <a:pt x="314" y="853"/>
                      </a:moveTo>
                      <a:lnTo>
                        <a:pt x="314" y="853"/>
                      </a:lnTo>
                      <a:cubicBezTo>
                        <a:pt x="306" y="815"/>
                        <a:pt x="280" y="784"/>
                        <a:pt x="244" y="771"/>
                      </a:cubicBezTo>
                      <a:cubicBezTo>
                        <a:pt x="282" y="748"/>
                        <a:pt x="294" y="698"/>
                        <a:pt x="271" y="661"/>
                      </a:cubicBezTo>
                      <a:cubicBezTo>
                        <a:pt x="248" y="623"/>
                        <a:pt x="199" y="611"/>
                        <a:pt x="161" y="634"/>
                      </a:cubicBezTo>
                      <a:cubicBezTo>
                        <a:pt x="123" y="657"/>
                        <a:pt x="111" y="706"/>
                        <a:pt x="134" y="744"/>
                      </a:cubicBezTo>
                      <a:cubicBezTo>
                        <a:pt x="141" y="755"/>
                        <a:pt x="150" y="764"/>
                        <a:pt x="161" y="771"/>
                      </a:cubicBezTo>
                      <a:cubicBezTo>
                        <a:pt x="125" y="784"/>
                        <a:pt x="99" y="815"/>
                        <a:pt x="91" y="852"/>
                      </a:cubicBezTo>
                      <a:cubicBezTo>
                        <a:pt x="17" y="791"/>
                        <a:pt x="8" y="681"/>
                        <a:pt x="69" y="608"/>
                      </a:cubicBezTo>
                      <a:cubicBezTo>
                        <a:pt x="131" y="534"/>
                        <a:pt x="240" y="525"/>
                        <a:pt x="313" y="586"/>
                      </a:cubicBezTo>
                      <a:cubicBezTo>
                        <a:pt x="387" y="648"/>
                        <a:pt x="396" y="757"/>
                        <a:pt x="335" y="830"/>
                      </a:cubicBezTo>
                      <a:cubicBezTo>
                        <a:pt x="328" y="838"/>
                        <a:pt x="321" y="845"/>
                        <a:pt x="313" y="852"/>
                      </a:cubicBezTo>
                      <a:lnTo>
                        <a:pt x="314" y="853"/>
                      </a:lnTo>
                      <a:close/>
                      <a:moveTo>
                        <a:pt x="203" y="756"/>
                      </a:moveTo>
                      <a:lnTo>
                        <a:pt x="203" y="756"/>
                      </a:lnTo>
                      <a:cubicBezTo>
                        <a:pt x="173" y="756"/>
                        <a:pt x="149" y="732"/>
                        <a:pt x="149" y="703"/>
                      </a:cubicBezTo>
                      <a:cubicBezTo>
                        <a:pt x="149" y="674"/>
                        <a:pt x="173" y="650"/>
                        <a:pt x="203" y="650"/>
                      </a:cubicBezTo>
                      <a:cubicBezTo>
                        <a:pt x="232" y="650"/>
                        <a:pt x="256" y="674"/>
                        <a:pt x="256" y="703"/>
                      </a:cubicBezTo>
                      <a:cubicBezTo>
                        <a:pt x="256" y="732"/>
                        <a:pt x="232" y="756"/>
                        <a:pt x="202" y="756"/>
                      </a:cubicBezTo>
                      <a:lnTo>
                        <a:pt x="202" y="756"/>
                      </a:lnTo>
                      <a:lnTo>
                        <a:pt x="203" y="756"/>
                      </a:lnTo>
                      <a:close/>
                      <a:moveTo>
                        <a:pt x="116" y="870"/>
                      </a:moveTo>
                      <a:lnTo>
                        <a:pt x="116" y="870"/>
                      </a:lnTo>
                      <a:cubicBezTo>
                        <a:pt x="122" y="822"/>
                        <a:pt x="165" y="788"/>
                        <a:pt x="213" y="794"/>
                      </a:cubicBezTo>
                      <a:cubicBezTo>
                        <a:pt x="253" y="799"/>
                        <a:pt x="284" y="830"/>
                        <a:pt x="289" y="870"/>
                      </a:cubicBezTo>
                      <a:cubicBezTo>
                        <a:pt x="236" y="901"/>
                        <a:pt x="169" y="901"/>
                        <a:pt x="116" y="870"/>
                      </a:cubicBezTo>
                      <a:close/>
                      <a:moveTo>
                        <a:pt x="214" y="243"/>
                      </a:moveTo>
                      <a:lnTo>
                        <a:pt x="214" y="243"/>
                      </a:lnTo>
                      <a:cubicBezTo>
                        <a:pt x="185" y="243"/>
                        <a:pt x="161" y="219"/>
                        <a:pt x="161" y="190"/>
                      </a:cubicBezTo>
                      <a:cubicBezTo>
                        <a:pt x="161" y="160"/>
                        <a:pt x="185" y="137"/>
                        <a:pt x="214" y="137"/>
                      </a:cubicBezTo>
                      <a:cubicBezTo>
                        <a:pt x="244" y="137"/>
                        <a:pt x="267" y="160"/>
                        <a:pt x="267" y="190"/>
                      </a:cubicBezTo>
                      <a:cubicBezTo>
                        <a:pt x="267" y="219"/>
                        <a:pt x="243" y="243"/>
                        <a:pt x="214" y="243"/>
                      </a:cubicBezTo>
                      <a:lnTo>
                        <a:pt x="214" y="243"/>
                      </a:lnTo>
                      <a:close/>
                      <a:moveTo>
                        <a:pt x="214" y="380"/>
                      </a:moveTo>
                      <a:lnTo>
                        <a:pt x="214" y="380"/>
                      </a:lnTo>
                      <a:lnTo>
                        <a:pt x="214" y="380"/>
                      </a:lnTo>
                      <a:cubicBezTo>
                        <a:pt x="184" y="380"/>
                        <a:pt x="154" y="372"/>
                        <a:pt x="127" y="357"/>
                      </a:cubicBezTo>
                      <a:cubicBezTo>
                        <a:pt x="133" y="309"/>
                        <a:pt x="177" y="275"/>
                        <a:pt x="225" y="281"/>
                      </a:cubicBezTo>
                      <a:cubicBezTo>
                        <a:pt x="264" y="286"/>
                        <a:pt x="296" y="317"/>
                        <a:pt x="301" y="357"/>
                      </a:cubicBezTo>
                      <a:cubicBezTo>
                        <a:pt x="274" y="372"/>
                        <a:pt x="245" y="380"/>
                        <a:pt x="214" y="380"/>
                      </a:cubicBezTo>
                      <a:lnTo>
                        <a:pt x="214" y="380"/>
                      </a:lnTo>
                      <a:close/>
                      <a:moveTo>
                        <a:pt x="41" y="207"/>
                      </a:moveTo>
                      <a:lnTo>
                        <a:pt x="41" y="207"/>
                      </a:lnTo>
                      <a:cubicBezTo>
                        <a:pt x="40" y="111"/>
                        <a:pt x="117" y="33"/>
                        <a:pt x="213" y="33"/>
                      </a:cubicBezTo>
                      <a:cubicBezTo>
                        <a:pt x="309" y="32"/>
                        <a:pt x="387" y="109"/>
                        <a:pt x="387" y="205"/>
                      </a:cubicBezTo>
                      <a:cubicBezTo>
                        <a:pt x="388" y="257"/>
                        <a:pt x="365" y="306"/>
                        <a:pt x="325" y="339"/>
                      </a:cubicBezTo>
                      <a:cubicBezTo>
                        <a:pt x="316" y="302"/>
                        <a:pt x="290" y="272"/>
                        <a:pt x="255" y="258"/>
                      </a:cubicBezTo>
                      <a:cubicBezTo>
                        <a:pt x="293" y="235"/>
                        <a:pt x="305" y="186"/>
                        <a:pt x="282" y="148"/>
                      </a:cubicBezTo>
                      <a:cubicBezTo>
                        <a:pt x="259" y="110"/>
                        <a:pt x="210" y="98"/>
                        <a:pt x="172" y="121"/>
                      </a:cubicBezTo>
                      <a:cubicBezTo>
                        <a:pt x="134" y="144"/>
                        <a:pt x="122" y="193"/>
                        <a:pt x="145" y="231"/>
                      </a:cubicBezTo>
                      <a:cubicBezTo>
                        <a:pt x="152" y="242"/>
                        <a:pt x="161" y="251"/>
                        <a:pt x="172" y="258"/>
                      </a:cubicBezTo>
                      <a:cubicBezTo>
                        <a:pt x="137" y="272"/>
                        <a:pt x="110" y="302"/>
                        <a:pt x="102" y="339"/>
                      </a:cubicBezTo>
                      <a:cubicBezTo>
                        <a:pt x="63" y="306"/>
                        <a:pt x="41" y="258"/>
                        <a:pt x="41" y="207"/>
                      </a:cubicBezTo>
                      <a:close/>
                      <a:moveTo>
                        <a:pt x="736" y="34"/>
                      </a:moveTo>
                      <a:lnTo>
                        <a:pt x="736" y="34"/>
                      </a:lnTo>
                      <a:cubicBezTo>
                        <a:pt x="832" y="35"/>
                        <a:pt x="909" y="113"/>
                        <a:pt x="909" y="209"/>
                      </a:cubicBezTo>
                      <a:cubicBezTo>
                        <a:pt x="908" y="259"/>
                        <a:pt x="886" y="307"/>
                        <a:pt x="848" y="339"/>
                      </a:cubicBezTo>
                      <a:cubicBezTo>
                        <a:pt x="839" y="302"/>
                        <a:pt x="813" y="272"/>
                        <a:pt x="778" y="258"/>
                      </a:cubicBezTo>
                      <a:cubicBezTo>
                        <a:pt x="815" y="235"/>
                        <a:pt x="828" y="186"/>
                        <a:pt x="805" y="148"/>
                      </a:cubicBezTo>
                      <a:cubicBezTo>
                        <a:pt x="782" y="110"/>
                        <a:pt x="733" y="98"/>
                        <a:pt x="695" y="121"/>
                      </a:cubicBezTo>
                      <a:cubicBezTo>
                        <a:pt x="657" y="144"/>
                        <a:pt x="645" y="193"/>
                        <a:pt x="668" y="231"/>
                      </a:cubicBezTo>
                      <a:cubicBezTo>
                        <a:pt x="675" y="242"/>
                        <a:pt x="684" y="251"/>
                        <a:pt x="695" y="258"/>
                      </a:cubicBezTo>
                      <a:cubicBezTo>
                        <a:pt x="660" y="272"/>
                        <a:pt x="633" y="302"/>
                        <a:pt x="625" y="339"/>
                      </a:cubicBezTo>
                      <a:cubicBezTo>
                        <a:pt x="552" y="277"/>
                        <a:pt x="543" y="168"/>
                        <a:pt x="606" y="95"/>
                      </a:cubicBezTo>
                      <a:cubicBezTo>
                        <a:pt x="638" y="57"/>
                        <a:pt x="686" y="35"/>
                        <a:pt x="736" y="34"/>
                      </a:cubicBezTo>
                      <a:lnTo>
                        <a:pt x="736" y="34"/>
                      </a:lnTo>
                      <a:close/>
                      <a:moveTo>
                        <a:pt x="823" y="356"/>
                      </a:moveTo>
                      <a:lnTo>
                        <a:pt x="823" y="356"/>
                      </a:lnTo>
                      <a:cubicBezTo>
                        <a:pt x="770" y="388"/>
                        <a:pt x="704" y="388"/>
                        <a:pt x="650" y="356"/>
                      </a:cubicBezTo>
                      <a:cubicBezTo>
                        <a:pt x="656" y="309"/>
                        <a:pt x="700" y="275"/>
                        <a:pt x="747" y="280"/>
                      </a:cubicBezTo>
                      <a:cubicBezTo>
                        <a:pt x="787" y="285"/>
                        <a:pt x="818" y="317"/>
                        <a:pt x="823" y="356"/>
                      </a:cubicBezTo>
                      <a:close/>
                      <a:moveTo>
                        <a:pt x="736" y="243"/>
                      </a:moveTo>
                      <a:lnTo>
                        <a:pt x="736" y="243"/>
                      </a:lnTo>
                      <a:cubicBezTo>
                        <a:pt x="707" y="243"/>
                        <a:pt x="683" y="219"/>
                        <a:pt x="683" y="189"/>
                      </a:cubicBezTo>
                      <a:cubicBezTo>
                        <a:pt x="683" y="160"/>
                        <a:pt x="707" y="136"/>
                        <a:pt x="736" y="136"/>
                      </a:cubicBezTo>
                      <a:cubicBezTo>
                        <a:pt x="766" y="136"/>
                        <a:pt x="790" y="160"/>
                        <a:pt x="790" y="189"/>
                      </a:cubicBezTo>
                      <a:cubicBezTo>
                        <a:pt x="790" y="219"/>
                        <a:pt x="766" y="243"/>
                        <a:pt x="736" y="243"/>
                      </a:cubicBezTo>
                      <a:close/>
                      <a:moveTo>
                        <a:pt x="955" y="600"/>
                      </a:moveTo>
                      <a:lnTo>
                        <a:pt x="955" y="600"/>
                      </a:lnTo>
                      <a:cubicBezTo>
                        <a:pt x="955" y="626"/>
                        <a:pt x="934" y="647"/>
                        <a:pt x="908" y="647"/>
                      </a:cubicBezTo>
                      <a:cubicBezTo>
                        <a:pt x="908" y="647"/>
                        <a:pt x="908" y="647"/>
                        <a:pt x="907" y="647"/>
                      </a:cubicBezTo>
                      <a:lnTo>
                        <a:pt x="559" y="647"/>
                      </a:lnTo>
                      <a:lnTo>
                        <a:pt x="559" y="554"/>
                      </a:lnTo>
                      <a:lnTo>
                        <a:pt x="907" y="554"/>
                      </a:lnTo>
                      <a:cubicBezTo>
                        <a:pt x="933" y="553"/>
                        <a:pt x="954" y="574"/>
                        <a:pt x="955" y="600"/>
                      </a:cubicBezTo>
                      <a:cubicBezTo>
                        <a:pt x="955" y="600"/>
                        <a:pt x="955" y="600"/>
                        <a:pt x="955" y="601"/>
                      </a:cubicBezTo>
                      <a:lnTo>
                        <a:pt x="955" y="600"/>
                      </a:lnTo>
                      <a:close/>
                      <a:moveTo>
                        <a:pt x="981" y="720"/>
                      </a:moveTo>
                      <a:lnTo>
                        <a:pt x="981" y="720"/>
                      </a:lnTo>
                      <a:cubicBezTo>
                        <a:pt x="981" y="696"/>
                        <a:pt x="970" y="674"/>
                        <a:pt x="950" y="660"/>
                      </a:cubicBezTo>
                      <a:cubicBezTo>
                        <a:pt x="983" y="638"/>
                        <a:pt x="992" y="592"/>
                        <a:pt x="969" y="559"/>
                      </a:cubicBezTo>
                      <a:cubicBezTo>
                        <a:pt x="955" y="539"/>
                        <a:pt x="932" y="527"/>
                        <a:pt x="908" y="527"/>
                      </a:cubicBezTo>
                      <a:lnTo>
                        <a:pt x="750" y="527"/>
                      </a:lnTo>
                      <a:lnTo>
                        <a:pt x="750" y="406"/>
                      </a:lnTo>
                      <a:cubicBezTo>
                        <a:pt x="860" y="399"/>
                        <a:pt x="944" y="304"/>
                        <a:pt x="937" y="194"/>
                      </a:cubicBezTo>
                      <a:cubicBezTo>
                        <a:pt x="930" y="83"/>
                        <a:pt x="835" y="0"/>
                        <a:pt x="724" y="7"/>
                      </a:cubicBezTo>
                      <a:cubicBezTo>
                        <a:pt x="624" y="13"/>
                        <a:pt x="544" y="93"/>
                        <a:pt x="537" y="194"/>
                      </a:cubicBezTo>
                      <a:lnTo>
                        <a:pt x="413" y="194"/>
                      </a:lnTo>
                      <a:cubicBezTo>
                        <a:pt x="406" y="83"/>
                        <a:pt x="310" y="0"/>
                        <a:pt x="200" y="7"/>
                      </a:cubicBezTo>
                      <a:cubicBezTo>
                        <a:pt x="90" y="14"/>
                        <a:pt x="6" y="109"/>
                        <a:pt x="13" y="219"/>
                      </a:cubicBezTo>
                      <a:cubicBezTo>
                        <a:pt x="20" y="319"/>
                        <a:pt x="99" y="399"/>
                        <a:pt x="199" y="406"/>
                      </a:cubicBezTo>
                      <a:lnTo>
                        <a:pt x="199" y="521"/>
                      </a:lnTo>
                      <a:cubicBezTo>
                        <a:pt x="89" y="522"/>
                        <a:pt x="0" y="612"/>
                        <a:pt x="1" y="723"/>
                      </a:cubicBezTo>
                      <a:cubicBezTo>
                        <a:pt x="2" y="833"/>
                        <a:pt x="93" y="922"/>
                        <a:pt x="203" y="921"/>
                      </a:cubicBezTo>
                      <a:cubicBezTo>
                        <a:pt x="308" y="920"/>
                        <a:pt x="394" y="838"/>
                        <a:pt x="401" y="733"/>
                      </a:cubicBezTo>
                      <a:lnTo>
                        <a:pt x="532" y="733"/>
                      </a:lnTo>
                      <a:lnTo>
                        <a:pt x="532" y="913"/>
                      </a:lnTo>
                      <a:lnTo>
                        <a:pt x="907" y="913"/>
                      </a:lnTo>
                      <a:cubicBezTo>
                        <a:pt x="948" y="913"/>
                        <a:pt x="981" y="881"/>
                        <a:pt x="981" y="841"/>
                      </a:cubicBezTo>
                      <a:cubicBezTo>
                        <a:pt x="981" y="816"/>
                        <a:pt x="970" y="793"/>
                        <a:pt x="949" y="780"/>
                      </a:cubicBezTo>
                      <a:cubicBezTo>
                        <a:pt x="969" y="766"/>
                        <a:pt x="981" y="744"/>
                        <a:pt x="981" y="72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6" name="Google Shape;2986;p26"/>
                <p:cNvSpPr/>
                <p:nvPr/>
              </p:nvSpPr>
              <p:spPr>
                <a:xfrm>
                  <a:off x="4460875" y="2895601"/>
                  <a:ext cx="17463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6" extrusionOk="0">
                      <a:moveTo>
                        <a:pt x="0" y="23"/>
                      </a:moveTo>
                      <a:lnTo>
                        <a:pt x="0" y="23"/>
                      </a:lnTo>
                      <a:cubicBezTo>
                        <a:pt x="0" y="10"/>
                        <a:pt x="11" y="0"/>
                        <a:pt x="24" y="0"/>
                      </a:cubicBezTo>
                      <a:cubicBezTo>
                        <a:pt x="37" y="0"/>
                        <a:pt x="47" y="11"/>
                        <a:pt x="47" y="23"/>
                      </a:cubicBezTo>
                      <a:cubicBezTo>
                        <a:pt x="47" y="36"/>
                        <a:pt x="36" y="46"/>
                        <a:pt x="23" y="46"/>
                      </a:cubicBezTo>
                      <a:cubicBezTo>
                        <a:pt x="10" y="46"/>
                        <a:pt x="0" y="36"/>
                        <a:pt x="0" y="23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7" name="Google Shape;2987;p26"/>
                <p:cNvSpPr/>
                <p:nvPr/>
              </p:nvSpPr>
              <p:spPr>
                <a:xfrm>
                  <a:off x="4460875" y="2852738"/>
                  <a:ext cx="17463" cy="17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23"/>
                      </a:moveTo>
                      <a:lnTo>
                        <a:pt x="0" y="23"/>
                      </a:lnTo>
                      <a:cubicBezTo>
                        <a:pt x="0" y="11"/>
                        <a:pt x="11" y="0"/>
                        <a:pt x="24" y="0"/>
                      </a:cubicBezTo>
                      <a:cubicBezTo>
                        <a:pt x="37" y="1"/>
                        <a:pt x="47" y="11"/>
                        <a:pt x="47" y="24"/>
                      </a:cubicBezTo>
                      <a:cubicBezTo>
                        <a:pt x="47" y="36"/>
                        <a:pt x="36" y="47"/>
                        <a:pt x="23" y="47"/>
                      </a:cubicBezTo>
                      <a:cubicBezTo>
                        <a:pt x="10" y="46"/>
                        <a:pt x="0" y="36"/>
                        <a:pt x="0" y="23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88" name="Google Shape;2988;p26"/>
              <p:cNvGrpSpPr/>
              <p:nvPr/>
            </p:nvGrpSpPr>
            <p:grpSpPr>
              <a:xfrm>
                <a:off x="7760616" y="1604483"/>
                <a:ext cx="439811" cy="509652"/>
                <a:chOff x="382490" y="4164377"/>
                <a:chExt cx="439811" cy="509652"/>
              </a:xfrm>
            </p:grpSpPr>
            <p:sp>
              <p:nvSpPr>
                <p:cNvPr id="2989" name="Google Shape;2989;p26"/>
                <p:cNvSpPr/>
                <p:nvPr/>
              </p:nvSpPr>
              <p:spPr>
                <a:xfrm>
                  <a:off x="382490" y="4164377"/>
                  <a:ext cx="439811" cy="50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" h="1056" extrusionOk="0">
                      <a:moveTo>
                        <a:pt x="740" y="730"/>
                      </a:moveTo>
                      <a:lnTo>
                        <a:pt x="740" y="730"/>
                      </a:lnTo>
                      <a:cubicBezTo>
                        <a:pt x="730" y="761"/>
                        <a:pt x="713" y="790"/>
                        <a:pt x="691" y="814"/>
                      </a:cubicBezTo>
                      <a:cubicBezTo>
                        <a:pt x="653" y="856"/>
                        <a:pt x="581" y="911"/>
                        <a:pt x="449" y="938"/>
                      </a:cubicBezTo>
                      <a:cubicBezTo>
                        <a:pt x="207" y="889"/>
                        <a:pt x="161" y="745"/>
                        <a:pt x="157" y="730"/>
                      </a:cubicBezTo>
                      <a:lnTo>
                        <a:pt x="157" y="260"/>
                      </a:lnTo>
                      <a:lnTo>
                        <a:pt x="740" y="260"/>
                      </a:lnTo>
                      <a:lnTo>
                        <a:pt x="740" y="730"/>
                      </a:lnTo>
                      <a:close/>
                      <a:moveTo>
                        <a:pt x="882" y="798"/>
                      </a:moveTo>
                      <a:lnTo>
                        <a:pt x="882" y="798"/>
                      </a:lnTo>
                      <a:lnTo>
                        <a:pt x="882" y="654"/>
                      </a:lnTo>
                      <a:lnTo>
                        <a:pt x="767" y="654"/>
                      </a:lnTo>
                      <a:lnTo>
                        <a:pt x="767" y="597"/>
                      </a:lnTo>
                      <a:lnTo>
                        <a:pt x="883" y="597"/>
                      </a:lnTo>
                      <a:lnTo>
                        <a:pt x="883" y="203"/>
                      </a:lnTo>
                      <a:cubicBezTo>
                        <a:pt x="904" y="195"/>
                        <a:pt x="915" y="172"/>
                        <a:pt x="907" y="152"/>
                      </a:cubicBezTo>
                      <a:cubicBezTo>
                        <a:pt x="900" y="131"/>
                        <a:pt x="877" y="120"/>
                        <a:pt x="856" y="127"/>
                      </a:cubicBezTo>
                      <a:cubicBezTo>
                        <a:pt x="835" y="135"/>
                        <a:pt x="824" y="157"/>
                        <a:pt x="832" y="178"/>
                      </a:cubicBezTo>
                      <a:cubicBezTo>
                        <a:pt x="836" y="190"/>
                        <a:pt x="845" y="199"/>
                        <a:pt x="856" y="203"/>
                      </a:cubicBezTo>
                      <a:lnTo>
                        <a:pt x="856" y="570"/>
                      </a:lnTo>
                      <a:lnTo>
                        <a:pt x="767" y="570"/>
                      </a:lnTo>
                      <a:lnTo>
                        <a:pt x="767" y="528"/>
                      </a:lnTo>
                      <a:lnTo>
                        <a:pt x="822" y="528"/>
                      </a:lnTo>
                      <a:lnTo>
                        <a:pt x="822" y="501"/>
                      </a:lnTo>
                      <a:lnTo>
                        <a:pt x="767" y="501"/>
                      </a:lnTo>
                      <a:lnTo>
                        <a:pt x="767" y="235"/>
                      </a:lnTo>
                      <a:lnTo>
                        <a:pt x="708" y="235"/>
                      </a:lnTo>
                      <a:lnTo>
                        <a:pt x="708" y="133"/>
                      </a:lnTo>
                      <a:lnTo>
                        <a:pt x="681" y="133"/>
                      </a:lnTo>
                      <a:lnTo>
                        <a:pt x="681" y="234"/>
                      </a:lnTo>
                      <a:lnTo>
                        <a:pt x="633" y="234"/>
                      </a:lnTo>
                      <a:lnTo>
                        <a:pt x="633" y="78"/>
                      </a:lnTo>
                      <a:cubicBezTo>
                        <a:pt x="654" y="71"/>
                        <a:pt x="665" y="50"/>
                        <a:pt x="658" y="30"/>
                      </a:cubicBezTo>
                      <a:cubicBezTo>
                        <a:pt x="658" y="27"/>
                        <a:pt x="656" y="24"/>
                        <a:pt x="655" y="21"/>
                      </a:cubicBezTo>
                      <a:cubicBezTo>
                        <a:pt x="641" y="3"/>
                        <a:pt x="616" y="0"/>
                        <a:pt x="599" y="13"/>
                      </a:cubicBezTo>
                      <a:cubicBezTo>
                        <a:pt x="584" y="24"/>
                        <a:pt x="578" y="44"/>
                        <a:pt x="586" y="61"/>
                      </a:cubicBezTo>
                      <a:cubicBezTo>
                        <a:pt x="591" y="69"/>
                        <a:pt x="598" y="75"/>
                        <a:pt x="607" y="78"/>
                      </a:cubicBezTo>
                      <a:lnTo>
                        <a:pt x="607" y="234"/>
                      </a:lnTo>
                      <a:lnTo>
                        <a:pt x="533" y="234"/>
                      </a:lnTo>
                      <a:lnTo>
                        <a:pt x="533" y="142"/>
                      </a:lnTo>
                      <a:lnTo>
                        <a:pt x="196" y="142"/>
                      </a:lnTo>
                      <a:lnTo>
                        <a:pt x="196" y="86"/>
                      </a:lnTo>
                      <a:cubicBezTo>
                        <a:pt x="216" y="78"/>
                        <a:pt x="226" y="55"/>
                        <a:pt x="218" y="35"/>
                      </a:cubicBezTo>
                      <a:cubicBezTo>
                        <a:pt x="210" y="14"/>
                        <a:pt x="187" y="4"/>
                        <a:pt x="167" y="12"/>
                      </a:cubicBezTo>
                      <a:cubicBezTo>
                        <a:pt x="146" y="20"/>
                        <a:pt x="136" y="43"/>
                        <a:pt x="144" y="64"/>
                      </a:cubicBezTo>
                      <a:cubicBezTo>
                        <a:pt x="148" y="75"/>
                        <a:pt x="157" y="83"/>
                        <a:pt x="169" y="87"/>
                      </a:cubicBezTo>
                      <a:lnTo>
                        <a:pt x="169" y="169"/>
                      </a:lnTo>
                      <a:lnTo>
                        <a:pt x="507" y="169"/>
                      </a:lnTo>
                      <a:lnTo>
                        <a:pt x="507" y="234"/>
                      </a:lnTo>
                      <a:lnTo>
                        <a:pt x="130" y="234"/>
                      </a:lnTo>
                      <a:lnTo>
                        <a:pt x="130" y="319"/>
                      </a:lnTo>
                      <a:lnTo>
                        <a:pt x="59" y="319"/>
                      </a:lnTo>
                      <a:lnTo>
                        <a:pt x="59" y="156"/>
                      </a:lnTo>
                      <a:cubicBezTo>
                        <a:pt x="80" y="148"/>
                        <a:pt x="90" y="125"/>
                        <a:pt x="83" y="105"/>
                      </a:cubicBezTo>
                      <a:cubicBezTo>
                        <a:pt x="76" y="84"/>
                        <a:pt x="53" y="73"/>
                        <a:pt x="32" y="80"/>
                      </a:cubicBezTo>
                      <a:cubicBezTo>
                        <a:pt x="11" y="88"/>
                        <a:pt x="0" y="110"/>
                        <a:pt x="8" y="131"/>
                      </a:cubicBezTo>
                      <a:cubicBezTo>
                        <a:pt x="12" y="143"/>
                        <a:pt x="21" y="152"/>
                        <a:pt x="32" y="156"/>
                      </a:cubicBezTo>
                      <a:lnTo>
                        <a:pt x="32" y="346"/>
                      </a:lnTo>
                      <a:lnTo>
                        <a:pt x="130" y="346"/>
                      </a:lnTo>
                      <a:lnTo>
                        <a:pt x="130" y="407"/>
                      </a:lnTo>
                      <a:lnTo>
                        <a:pt x="72" y="407"/>
                      </a:lnTo>
                      <a:lnTo>
                        <a:pt x="72" y="434"/>
                      </a:lnTo>
                      <a:lnTo>
                        <a:pt x="130" y="434"/>
                      </a:lnTo>
                      <a:lnTo>
                        <a:pt x="130" y="511"/>
                      </a:lnTo>
                      <a:lnTo>
                        <a:pt x="40" y="511"/>
                      </a:lnTo>
                      <a:lnTo>
                        <a:pt x="40" y="806"/>
                      </a:lnTo>
                      <a:cubicBezTo>
                        <a:pt x="19" y="813"/>
                        <a:pt x="8" y="836"/>
                        <a:pt x="16" y="857"/>
                      </a:cubicBezTo>
                      <a:cubicBezTo>
                        <a:pt x="23" y="878"/>
                        <a:pt x="46" y="889"/>
                        <a:pt x="67" y="881"/>
                      </a:cubicBezTo>
                      <a:cubicBezTo>
                        <a:pt x="88" y="874"/>
                        <a:pt x="99" y="851"/>
                        <a:pt x="91" y="830"/>
                      </a:cubicBezTo>
                      <a:cubicBezTo>
                        <a:pt x="87" y="819"/>
                        <a:pt x="78" y="810"/>
                        <a:pt x="67" y="806"/>
                      </a:cubicBezTo>
                      <a:lnTo>
                        <a:pt x="67" y="538"/>
                      </a:lnTo>
                      <a:lnTo>
                        <a:pt x="130" y="538"/>
                      </a:lnTo>
                      <a:lnTo>
                        <a:pt x="130" y="732"/>
                      </a:lnTo>
                      <a:lnTo>
                        <a:pt x="130" y="734"/>
                      </a:lnTo>
                      <a:cubicBezTo>
                        <a:pt x="131" y="739"/>
                        <a:pt x="147" y="805"/>
                        <a:pt x="224" y="868"/>
                      </a:cubicBezTo>
                      <a:lnTo>
                        <a:pt x="224" y="1029"/>
                      </a:lnTo>
                      <a:lnTo>
                        <a:pt x="567" y="1029"/>
                      </a:lnTo>
                      <a:cubicBezTo>
                        <a:pt x="572" y="1045"/>
                        <a:pt x="587" y="1055"/>
                        <a:pt x="603" y="1056"/>
                      </a:cubicBezTo>
                      <a:cubicBezTo>
                        <a:pt x="625" y="1053"/>
                        <a:pt x="640" y="1033"/>
                        <a:pt x="637" y="1011"/>
                      </a:cubicBezTo>
                      <a:cubicBezTo>
                        <a:pt x="635" y="993"/>
                        <a:pt x="621" y="979"/>
                        <a:pt x="603" y="977"/>
                      </a:cubicBezTo>
                      <a:cubicBezTo>
                        <a:pt x="593" y="977"/>
                        <a:pt x="583" y="981"/>
                        <a:pt x="575" y="988"/>
                      </a:cubicBezTo>
                      <a:cubicBezTo>
                        <a:pt x="571" y="992"/>
                        <a:pt x="568" y="997"/>
                        <a:pt x="567" y="1003"/>
                      </a:cubicBezTo>
                      <a:lnTo>
                        <a:pt x="251" y="1003"/>
                      </a:lnTo>
                      <a:lnTo>
                        <a:pt x="251" y="888"/>
                      </a:lnTo>
                      <a:cubicBezTo>
                        <a:pt x="310" y="926"/>
                        <a:pt x="376" y="952"/>
                        <a:pt x="446" y="965"/>
                      </a:cubicBezTo>
                      <a:lnTo>
                        <a:pt x="449" y="965"/>
                      </a:lnTo>
                      <a:lnTo>
                        <a:pt x="451" y="965"/>
                      </a:lnTo>
                      <a:cubicBezTo>
                        <a:pt x="625" y="930"/>
                        <a:pt x="705" y="849"/>
                        <a:pt x="740" y="793"/>
                      </a:cubicBezTo>
                      <a:lnTo>
                        <a:pt x="740" y="841"/>
                      </a:lnTo>
                      <a:cubicBezTo>
                        <a:pt x="719" y="849"/>
                        <a:pt x="708" y="872"/>
                        <a:pt x="716" y="892"/>
                      </a:cubicBezTo>
                      <a:cubicBezTo>
                        <a:pt x="723" y="913"/>
                        <a:pt x="746" y="924"/>
                        <a:pt x="767" y="917"/>
                      </a:cubicBezTo>
                      <a:cubicBezTo>
                        <a:pt x="788" y="910"/>
                        <a:pt x="798" y="887"/>
                        <a:pt x="791" y="866"/>
                      </a:cubicBezTo>
                      <a:cubicBezTo>
                        <a:pt x="787" y="854"/>
                        <a:pt x="778" y="845"/>
                        <a:pt x="767" y="841"/>
                      </a:cubicBezTo>
                      <a:lnTo>
                        <a:pt x="767" y="724"/>
                      </a:lnTo>
                      <a:lnTo>
                        <a:pt x="767" y="680"/>
                      </a:lnTo>
                      <a:lnTo>
                        <a:pt x="856" y="680"/>
                      </a:lnTo>
                      <a:lnTo>
                        <a:pt x="856" y="798"/>
                      </a:lnTo>
                      <a:cubicBezTo>
                        <a:pt x="836" y="807"/>
                        <a:pt x="826" y="830"/>
                        <a:pt x="835" y="851"/>
                      </a:cubicBezTo>
                      <a:cubicBezTo>
                        <a:pt x="841" y="864"/>
                        <a:pt x="854" y="873"/>
                        <a:pt x="868" y="875"/>
                      </a:cubicBezTo>
                      <a:cubicBezTo>
                        <a:pt x="890" y="873"/>
                        <a:pt x="907" y="854"/>
                        <a:pt x="905" y="832"/>
                      </a:cubicBezTo>
                      <a:cubicBezTo>
                        <a:pt x="904" y="817"/>
                        <a:pt x="895" y="804"/>
                        <a:pt x="881" y="798"/>
                      </a:cubicBezTo>
                      <a:lnTo>
                        <a:pt x="882" y="798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0" name="Google Shape;2990;p26"/>
                <p:cNvSpPr/>
                <p:nvPr/>
              </p:nvSpPr>
              <p:spPr>
                <a:xfrm>
                  <a:off x="582575" y="4422978"/>
                  <a:ext cx="35865" cy="73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153" extrusionOk="0">
                      <a:moveTo>
                        <a:pt x="24" y="66"/>
                      </a:moveTo>
                      <a:lnTo>
                        <a:pt x="24" y="66"/>
                      </a:lnTo>
                      <a:lnTo>
                        <a:pt x="24" y="153"/>
                      </a:lnTo>
                      <a:lnTo>
                        <a:pt x="50" y="153"/>
                      </a:lnTo>
                      <a:lnTo>
                        <a:pt x="50" y="66"/>
                      </a:lnTo>
                      <a:cubicBezTo>
                        <a:pt x="67" y="59"/>
                        <a:pt x="74" y="40"/>
                        <a:pt x="67" y="23"/>
                      </a:cubicBezTo>
                      <a:cubicBezTo>
                        <a:pt x="59" y="7"/>
                        <a:pt x="40" y="0"/>
                        <a:pt x="24" y="7"/>
                      </a:cubicBezTo>
                      <a:cubicBezTo>
                        <a:pt x="7" y="15"/>
                        <a:pt x="0" y="34"/>
                        <a:pt x="7" y="50"/>
                      </a:cubicBezTo>
                      <a:cubicBezTo>
                        <a:pt x="11" y="57"/>
                        <a:pt x="17" y="63"/>
                        <a:pt x="24" y="66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1" name="Google Shape;2991;p26"/>
                <p:cNvSpPr/>
                <p:nvPr/>
              </p:nvSpPr>
              <p:spPr>
                <a:xfrm>
                  <a:off x="522172" y="4321047"/>
                  <a:ext cx="158558" cy="209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" h="434" extrusionOk="0">
                      <a:moveTo>
                        <a:pt x="304" y="408"/>
                      </a:moveTo>
                      <a:lnTo>
                        <a:pt x="304" y="408"/>
                      </a:lnTo>
                      <a:lnTo>
                        <a:pt x="26" y="408"/>
                      </a:lnTo>
                      <a:lnTo>
                        <a:pt x="26" y="170"/>
                      </a:lnTo>
                      <a:lnTo>
                        <a:pt x="304" y="170"/>
                      </a:lnTo>
                      <a:lnTo>
                        <a:pt x="304" y="408"/>
                      </a:lnTo>
                      <a:close/>
                      <a:moveTo>
                        <a:pt x="92" y="112"/>
                      </a:moveTo>
                      <a:lnTo>
                        <a:pt x="92" y="112"/>
                      </a:lnTo>
                      <a:cubicBezTo>
                        <a:pt x="89" y="71"/>
                        <a:pt x="119" y="36"/>
                        <a:pt x="159" y="32"/>
                      </a:cubicBezTo>
                      <a:cubicBezTo>
                        <a:pt x="200" y="29"/>
                        <a:pt x="235" y="59"/>
                        <a:pt x="239" y="99"/>
                      </a:cubicBezTo>
                      <a:cubicBezTo>
                        <a:pt x="239" y="103"/>
                        <a:pt x="239" y="108"/>
                        <a:pt x="239" y="112"/>
                      </a:cubicBezTo>
                      <a:lnTo>
                        <a:pt x="239" y="143"/>
                      </a:lnTo>
                      <a:lnTo>
                        <a:pt x="92" y="143"/>
                      </a:lnTo>
                      <a:lnTo>
                        <a:pt x="92" y="112"/>
                      </a:lnTo>
                      <a:close/>
                      <a:moveTo>
                        <a:pt x="265" y="112"/>
                      </a:moveTo>
                      <a:lnTo>
                        <a:pt x="265" y="112"/>
                      </a:lnTo>
                      <a:cubicBezTo>
                        <a:pt x="269" y="57"/>
                        <a:pt x="228" y="9"/>
                        <a:pt x="173" y="4"/>
                      </a:cubicBezTo>
                      <a:cubicBezTo>
                        <a:pt x="117" y="0"/>
                        <a:pt x="69" y="42"/>
                        <a:pt x="65" y="97"/>
                      </a:cubicBezTo>
                      <a:cubicBezTo>
                        <a:pt x="65" y="102"/>
                        <a:pt x="65" y="107"/>
                        <a:pt x="65" y="112"/>
                      </a:cubicBezTo>
                      <a:lnTo>
                        <a:pt x="65" y="143"/>
                      </a:lnTo>
                      <a:lnTo>
                        <a:pt x="0" y="143"/>
                      </a:lnTo>
                      <a:lnTo>
                        <a:pt x="0" y="434"/>
                      </a:lnTo>
                      <a:lnTo>
                        <a:pt x="330" y="434"/>
                      </a:lnTo>
                      <a:lnTo>
                        <a:pt x="330" y="143"/>
                      </a:lnTo>
                      <a:lnTo>
                        <a:pt x="265" y="143"/>
                      </a:lnTo>
                      <a:lnTo>
                        <a:pt x="265" y="112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992" name="Google Shape;2992;p26"/>
            <p:cNvGrpSpPr/>
            <p:nvPr/>
          </p:nvGrpSpPr>
          <p:grpSpPr>
            <a:xfrm>
              <a:off x="7181688" y="1923216"/>
              <a:ext cx="523576" cy="520754"/>
              <a:chOff x="3097213" y="1101725"/>
              <a:chExt cx="2946401" cy="2930526"/>
            </a:xfrm>
          </p:grpSpPr>
          <p:sp>
            <p:nvSpPr>
              <p:cNvPr id="2993" name="Google Shape;2993;p26"/>
              <p:cNvSpPr/>
              <p:nvPr/>
            </p:nvSpPr>
            <p:spPr>
              <a:xfrm>
                <a:off x="3832226" y="1101725"/>
                <a:ext cx="1470025" cy="2930526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97" extrusionOk="0">
                    <a:moveTo>
                      <a:pt x="262" y="306"/>
                    </a:moveTo>
                    <a:cubicBezTo>
                      <a:pt x="263" y="307"/>
                      <a:pt x="265" y="308"/>
                      <a:pt x="266" y="309"/>
                    </a:cubicBezTo>
                    <a:cubicBezTo>
                      <a:pt x="291" y="334"/>
                      <a:pt x="316" y="359"/>
                      <a:pt x="341" y="384"/>
                    </a:cubicBezTo>
                    <a:cubicBezTo>
                      <a:pt x="347" y="389"/>
                      <a:pt x="351" y="396"/>
                      <a:pt x="351" y="404"/>
                    </a:cubicBezTo>
                    <a:cubicBezTo>
                      <a:pt x="351" y="412"/>
                      <a:pt x="348" y="419"/>
                      <a:pt x="341" y="425"/>
                    </a:cubicBezTo>
                    <a:cubicBezTo>
                      <a:pt x="329" y="435"/>
                      <a:pt x="314" y="433"/>
                      <a:pt x="304" y="423"/>
                    </a:cubicBezTo>
                    <a:cubicBezTo>
                      <a:pt x="281" y="399"/>
                      <a:pt x="257" y="376"/>
                      <a:pt x="234" y="353"/>
                    </a:cubicBezTo>
                    <a:cubicBezTo>
                      <a:pt x="222" y="342"/>
                      <a:pt x="211" y="330"/>
                      <a:pt x="200" y="319"/>
                    </a:cubicBezTo>
                    <a:cubicBezTo>
                      <a:pt x="198" y="317"/>
                      <a:pt x="196" y="316"/>
                      <a:pt x="193" y="317"/>
                    </a:cubicBezTo>
                    <a:cubicBezTo>
                      <a:pt x="180" y="323"/>
                      <a:pt x="166" y="328"/>
                      <a:pt x="155" y="337"/>
                    </a:cubicBezTo>
                    <a:cubicBezTo>
                      <a:pt x="154" y="337"/>
                      <a:pt x="153" y="338"/>
                      <a:pt x="153" y="339"/>
                    </a:cubicBezTo>
                    <a:cubicBezTo>
                      <a:pt x="214" y="400"/>
                      <a:pt x="275" y="461"/>
                      <a:pt x="337" y="523"/>
                    </a:cubicBezTo>
                    <a:cubicBezTo>
                      <a:pt x="340" y="520"/>
                      <a:pt x="343" y="516"/>
                      <a:pt x="345" y="512"/>
                    </a:cubicBezTo>
                    <a:cubicBezTo>
                      <a:pt x="354" y="497"/>
                      <a:pt x="362" y="482"/>
                      <a:pt x="365" y="465"/>
                    </a:cubicBezTo>
                    <a:cubicBezTo>
                      <a:pt x="369" y="451"/>
                      <a:pt x="373" y="437"/>
                      <a:pt x="372" y="421"/>
                    </a:cubicBezTo>
                    <a:cubicBezTo>
                      <a:pt x="372" y="411"/>
                      <a:pt x="374" y="400"/>
                      <a:pt x="373" y="389"/>
                    </a:cubicBezTo>
                    <a:cubicBezTo>
                      <a:pt x="372" y="374"/>
                      <a:pt x="369" y="359"/>
                      <a:pt x="366" y="344"/>
                    </a:cubicBezTo>
                    <a:cubicBezTo>
                      <a:pt x="363" y="326"/>
                      <a:pt x="357" y="308"/>
                      <a:pt x="353" y="291"/>
                    </a:cubicBezTo>
                    <a:cubicBezTo>
                      <a:pt x="350" y="277"/>
                      <a:pt x="348" y="263"/>
                      <a:pt x="346" y="249"/>
                    </a:cubicBezTo>
                    <a:cubicBezTo>
                      <a:pt x="343" y="226"/>
                      <a:pt x="340" y="203"/>
                      <a:pt x="341" y="180"/>
                    </a:cubicBezTo>
                    <a:cubicBezTo>
                      <a:pt x="342" y="167"/>
                      <a:pt x="344" y="155"/>
                      <a:pt x="345" y="142"/>
                    </a:cubicBezTo>
                    <a:cubicBezTo>
                      <a:pt x="347" y="122"/>
                      <a:pt x="352" y="104"/>
                      <a:pt x="358" y="86"/>
                    </a:cubicBezTo>
                    <a:cubicBezTo>
                      <a:pt x="364" y="69"/>
                      <a:pt x="371" y="54"/>
                      <a:pt x="382" y="39"/>
                    </a:cubicBezTo>
                    <a:cubicBezTo>
                      <a:pt x="388" y="30"/>
                      <a:pt x="394" y="21"/>
                      <a:pt x="402" y="13"/>
                    </a:cubicBezTo>
                    <a:cubicBezTo>
                      <a:pt x="413" y="1"/>
                      <a:pt x="428" y="0"/>
                      <a:pt x="440" y="11"/>
                    </a:cubicBezTo>
                    <a:cubicBezTo>
                      <a:pt x="447" y="17"/>
                      <a:pt x="450" y="25"/>
                      <a:pt x="449" y="35"/>
                    </a:cubicBezTo>
                    <a:cubicBezTo>
                      <a:pt x="447" y="44"/>
                      <a:pt x="442" y="50"/>
                      <a:pt x="437" y="55"/>
                    </a:cubicBezTo>
                    <a:cubicBezTo>
                      <a:pt x="421" y="74"/>
                      <a:pt x="411" y="96"/>
                      <a:pt x="404" y="120"/>
                    </a:cubicBezTo>
                    <a:cubicBezTo>
                      <a:pt x="400" y="135"/>
                      <a:pt x="397" y="150"/>
                      <a:pt x="397" y="165"/>
                    </a:cubicBezTo>
                    <a:cubicBezTo>
                      <a:pt x="396" y="179"/>
                      <a:pt x="395" y="193"/>
                      <a:pt x="396" y="207"/>
                    </a:cubicBezTo>
                    <a:cubicBezTo>
                      <a:pt x="398" y="229"/>
                      <a:pt x="400" y="252"/>
                      <a:pt x="406" y="274"/>
                    </a:cubicBezTo>
                    <a:cubicBezTo>
                      <a:pt x="410" y="290"/>
                      <a:pt x="414" y="307"/>
                      <a:pt x="418" y="324"/>
                    </a:cubicBezTo>
                    <a:cubicBezTo>
                      <a:pt x="421" y="337"/>
                      <a:pt x="423" y="351"/>
                      <a:pt x="425" y="365"/>
                    </a:cubicBezTo>
                    <a:cubicBezTo>
                      <a:pt x="426" y="375"/>
                      <a:pt x="427" y="386"/>
                      <a:pt x="427" y="397"/>
                    </a:cubicBezTo>
                    <a:cubicBezTo>
                      <a:pt x="427" y="407"/>
                      <a:pt x="428" y="418"/>
                      <a:pt x="427" y="429"/>
                    </a:cubicBezTo>
                    <a:cubicBezTo>
                      <a:pt x="425" y="447"/>
                      <a:pt x="423" y="466"/>
                      <a:pt x="417" y="483"/>
                    </a:cubicBezTo>
                    <a:cubicBezTo>
                      <a:pt x="412" y="497"/>
                      <a:pt x="407" y="511"/>
                      <a:pt x="400" y="524"/>
                    </a:cubicBezTo>
                    <a:cubicBezTo>
                      <a:pt x="393" y="541"/>
                      <a:pt x="382" y="556"/>
                      <a:pt x="369" y="570"/>
                    </a:cubicBezTo>
                    <a:cubicBezTo>
                      <a:pt x="364" y="576"/>
                      <a:pt x="358" y="582"/>
                      <a:pt x="352" y="588"/>
                    </a:cubicBezTo>
                    <a:cubicBezTo>
                      <a:pt x="331" y="608"/>
                      <a:pt x="308" y="623"/>
                      <a:pt x="281" y="633"/>
                    </a:cubicBezTo>
                    <a:cubicBezTo>
                      <a:pt x="267" y="637"/>
                      <a:pt x="253" y="641"/>
                      <a:pt x="239" y="645"/>
                    </a:cubicBezTo>
                    <a:cubicBezTo>
                      <a:pt x="229" y="647"/>
                      <a:pt x="219" y="648"/>
                      <a:pt x="209" y="649"/>
                    </a:cubicBezTo>
                    <a:cubicBezTo>
                      <a:pt x="195" y="650"/>
                      <a:pt x="181" y="651"/>
                      <a:pt x="167" y="651"/>
                    </a:cubicBezTo>
                    <a:cubicBezTo>
                      <a:pt x="153" y="650"/>
                      <a:pt x="139" y="651"/>
                      <a:pt x="125" y="646"/>
                    </a:cubicBezTo>
                    <a:cubicBezTo>
                      <a:pt x="119" y="644"/>
                      <a:pt x="110" y="631"/>
                      <a:pt x="110" y="624"/>
                    </a:cubicBezTo>
                    <a:cubicBezTo>
                      <a:pt x="110" y="615"/>
                      <a:pt x="112" y="607"/>
                      <a:pt x="119" y="601"/>
                    </a:cubicBezTo>
                    <a:cubicBezTo>
                      <a:pt x="122" y="598"/>
                      <a:pt x="128" y="595"/>
                      <a:pt x="133" y="595"/>
                    </a:cubicBezTo>
                    <a:cubicBezTo>
                      <a:pt x="150" y="594"/>
                      <a:pt x="166" y="596"/>
                      <a:pt x="183" y="596"/>
                    </a:cubicBezTo>
                    <a:cubicBezTo>
                      <a:pt x="184" y="596"/>
                      <a:pt x="186" y="596"/>
                      <a:pt x="188" y="596"/>
                    </a:cubicBezTo>
                    <a:cubicBezTo>
                      <a:pt x="186" y="594"/>
                      <a:pt x="185" y="593"/>
                      <a:pt x="184" y="592"/>
                    </a:cubicBezTo>
                    <a:cubicBezTo>
                      <a:pt x="159" y="567"/>
                      <a:pt x="134" y="542"/>
                      <a:pt x="109" y="517"/>
                    </a:cubicBezTo>
                    <a:cubicBezTo>
                      <a:pt x="98" y="506"/>
                      <a:pt x="96" y="491"/>
                      <a:pt x="105" y="479"/>
                    </a:cubicBezTo>
                    <a:cubicBezTo>
                      <a:pt x="113" y="468"/>
                      <a:pt x="126" y="465"/>
                      <a:pt x="138" y="472"/>
                    </a:cubicBezTo>
                    <a:cubicBezTo>
                      <a:pt x="142" y="473"/>
                      <a:pt x="145" y="476"/>
                      <a:pt x="148" y="479"/>
                    </a:cubicBezTo>
                    <a:cubicBezTo>
                      <a:pt x="181" y="512"/>
                      <a:pt x="215" y="546"/>
                      <a:pt x="248" y="579"/>
                    </a:cubicBezTo>
                    <a:cubicBezTo>
                      <a:pt x="252" y="583"/>
                      <a:pt x="254" y="585"/>
                      <a:pt x="260" y="582"/>
                    </a:cubicBezTo>
                    <a:cubicBezTo>
                      <a:pt x="272" y="577"/>
                      <a:pt x="284" y="572"/>
                      <a:pt x="294" y="564"/>
                    </a:cubicBezTo>
                    <a:cubicBezTo>
                      <a:pt x="295" y="564"/>
                      <a:pt x="296" y="563"/>
                      <a:pt x="298" y="562"/>
                    </a:cubicBezTo>
                    <a:cubicBezTo>
                      <a:pt x="236" y="500"/>
                      <a:pt x="175" y="439"/>
                      <a:pt x="112" y="377"/>
                    </a:cubicBezTo>
                    <a:cubicBezTo>
                      <a:pt x="107" y="387"/>
                      <a:pt x="101" y="397"/>
                      <a:pt x="96" y="407"/>
                    </a:cubicBezTo>
                    <a:cubicBezTo>
                      <a:pt x="86" y="425"/>
                      <a:pt x="83" y="445"/>
                      <a:pt x="79" y="465"/>
                    </a:cubicBezTo>
                    <a:cubicBezTo>
                      <a:pt x="78" y="468"/>
                      <a:pt x="79" y="472"/>
                      <a:pt x="78" y="476"/>
                    </a:cubicBezTo>
                    <a:cubicBezTo>
                      <a:pt x="78" y="485"/>
                      <a:pt x="78" y="494"/>
                      <a:pt x="78" y="503"/>
                    </a:cubicBezTo>
                    <a:cubicBezTo>
                      <a:pt x="78" y="504"/>
                      <a:pt x="78" y="505"/>
                      <a:pt x="78" y="507"/>
                    </a:cubicBezTo>
                    <a:cubicBezTo>
                      <a:pt x="78" y="525"/>
                      <a:pt x="81" y="542"/>
                      <a:pt x="85" y="559"/>
                    </a:cubicBezTo>
                    <a:cubicBezTo>
                      <a:pt x="90" y="579"/>
                      <a:pt x="95" y="598"/>
                      <a:pt x="99" y="617"/>
                    </a:cubicBezTo>
                    <a:cubicBezTo>
                      <a:pt x="103" y="633"/>
                      <a:pt x="105" y="648"/>
                      <a:pt x="106" y="664"/>
                    </a:cubicBezTo>
                    <a:cubicBezTo>
                      <a:pt x="108" y="681"/>
                      <a:pt x="110" y="698"/>
                      <a:pt x="110" y="715"/>
                    </a:cubicBezTo>
                    <a:cubicBezTo>
                      <a:pt x="110" y="729"/>
                      <a:pt x="108" y="744"/>
                      <a:pt x="106" y="758"/>
                    </a:cubicBezTo>
                    <a:cubicBezTo>
                      <a:pt x="105" y="779"/>
                      <a:pt x="99" y="799"/>
                      <a:pt x="92" y="818"/>
                    </a:cubicBezTo>
                    <a:cubicBezTo>
                      <a:pt x="87" y="832"/>
                      <a:pt x="79" y="845"/>
                      <a:pt x="71" y="858"/>
                    </a:cubicBezTo>
                    <a:cubicBezTo>
                      <a:pt x="64" y="869"/>
                      <a:pt x="55" y="879"/>
                      <a:pt x="47" y="889"/>
                    </a:cubicBezTo>
                    <a:cubicBezTo>
                      <a:pt x="42" y="894"/>
                      <a:pt x="36" y="897"/>
                      <a:pt x="29" y="897"/>
                    </a:cubicBezTo>
                    <a:cubicBezTo>
                      <a:pt x="22" y="897"/>
                      <a:pt x="15" y="893"/>
                      <a:pt x="10" y="888"/>
                    </a:cubicBezTo>
                    <a:cubicBezTo>
                      <a:pt x="3" y="880"/>
                      <a:pt x="0" y="871"/>
                      <a:pt x="3" y="861"/>
                    </a:cubicBezTo>
                    <a:cubicBezTo>
                      <a:pt x="6" y="855"/>
                      <a:pt x="10" y="849"/>
                      <a:pt x="14" y="844"/>
                    </a:cubicBezTo>
                    <a:cubicBezTo>
                      <a:pt x="25" y="831"/>
                      <a:pt x="34" y="817"/>
                      <a:pt x="40" y="801"/>
                    </a:cubicBezTo>
                    <a:cubicBezTo>
                      <a:pt x="44" y="787"/>
                      <a:pt x="48" y="773"/>
                      <a:pt x="51" y="759"/>
                    </a:cubicBezTo>
                    <a:cubicBezTo>
                      <a:pt x="53" y="754"/>
                      <a:pt x="53" y="748"/>
                      <a:pt x="53" y="742"/>
                    </a:cubicBezTo>
                    <a:cubicBezTo>
                      <a:pt x="54" y="736"/>
                      <a:pt x="55" y="729"/>
                      <a:pt x="55" y="723"/>
                    </a:cubicBezTo>
                    <a:cubicBezTo>
                      <a:pt x="55" y="714"/>
                      <a:pt x="55" y="705"/>
                      <a:pt x="54" y="697"/>
                    </a:cubicBezTo>
                    <a:cubicBezTo>
                      <a:pt x="52" y="679"/>
                      <a:pt x="51" y="660"/>
                      <a:pt x="48" y="642"/>
                    </a:cubicBezTo>
                    <a:cubicBezTo>
                      <a:pt x="44" y="620"/>
                      <a:pt x="37" y="597"/>
                      <a:pt x="32" y="575"/>
                    </a:cubicBezTo>
                    <a:cubicBezTo>
                      <a:pt x="30" y="563"/>
                      <a:pt x="27" y="550"/>
                      <a:pt x="26" y="538"/>
                    </a:cubicBezTo>
                    <a:cubicBezTo>
                      <a:pt x="25" y="522"/>
                      <a:pt x="24" y="506"/>
                      <a:pt x="23" y="490"/>
                    </a:cubicBezTo>
                    <a:cubicBezTo>
                      <a:pt x="23" y="471"/>
                      <a:pt x="26" y="452"/>
                      <a:pt x="30" y="433"/>
                    </a:cubicBezTo>
                    <a:cubicBezTo>
                      <a:pt x="34" y="414"/>
                      <a:pt x="40" y="397"/>
                      <a:pt x="48" y="380"/>
                    </a:cubicBezTo>
                    <a:cubicBezTo>
                      <a:pt x="57" y="362"/>
                      <a:pt x="68" y="345"/>
                      <a:pt x="82" y="329"/>
                    </a:cubicBezTo>
                    <a:cubicBezTo>
                      <a:pt x="93" y="317"/>
                      <a:pt x="105" y="306"/>
                      <a:pt x="118" y="296"/>
                    </a:cubicBezTo>
                    <a:cubicBezTo>
                      <a:pt x="143" y="278"/>
                      <a:pt x="171" y="266"/>
                      <a:pt x="201" y="258"/>
                    </a:cubicBezTo>
                    <a:cubicBezTo>
                      <a:pt x="212" y="255"/>
                      <a:pt x="224" y="253"/>
                      <a:pt x="235" y="252"/>
                    </a:cubicBezTo>
                    <a:cubicBezTo>
                      <a:pt x="245" y="251"/>
                      <a:pt x="255" y="249"/>
                      <a:pt x="264" y="249"/>
                    </a:cubicBezTo>
                    <a:cubicBezTo>
                      <a:pt x="276" y="249"/>
                      <a:pt x="288" y="250"/>
                      <a:pt x="300" y="251"/>
                    </a:cubicBezTo>
                    <a:cubicBezTo>
                      <a:pt x="303" y="251"/>
                      <a:pt x="307" y="252"/>
                      <a:pt x="311" y="252"/>
                    </a:cubicBezTo>
                    <a:cubicBezTo>
                      <a:pt x="320" y="252"/>
                      <a:pt x="328" y="255"/>
                      <a:pt x="334" y="262"/>
                    </a:cubicBezTo>
                    <a:cubicBezTo>
                      <a:pt x="339" y="267"/>
                      <a:pt x="342" y="279"/>
                      <a:pt x="340" y="286"/>
                    </a:cubicBezTo>
                    <a:cubicBezTo>
                      <a:pt x="337" y="295"/>
                      <a:pt x="332" y="302"/>
                      <a:pt x="323" y="304"/>
                    </a:cubicBezTo>
                    <a:cubicBezTo>
                      <a:pt x="317" y="305"/>
                      <a:pt x="310" y="305"/>
                      <a:pt x="304" y="305"/>
                    </a:cubicBezTo>
                    <a:cubicBezTo>
                      <a:pt x="290" y="305"/>
                      <a:pt x="277" y="304"/>
                      <a:pt x="263" y="303"/>
                    </a:cubicBezTo>
                    <a:cubicBezTo>
                      <a:pt x="263" y="304"/>
                      <a:pt x="262" y="305"/>
                      <a:pt x="262" y="306"/>
                    </a:cubicBezTo>
                    <a:close/>
                    <a:moveTo>
                      <a:pt x="177" y="639"/>
                    </a:moveTo>
                    <a:cubicBezTo>
                      <a:pt x="190" y="638"/>
                      <a:pt x="204" y="638"/>
                      <a:pt x="217" y="636"/>
                    </a:cubicBezTo>
                    <a:cubicBezTo>
                      <a:pt x="235" y="634"/>
                      <a:pt x="253" y="630"/>
                      <a:pt x="269" y="624"/>
                    </a:cubicBezTo>
                    <a:cubicBezTo>
                      <a:pt x="283" y="618"/>
                      <a:pt x="296" y="612"/>
                      <a:pt x="309" y="605"/>
                    </a:cubicBezTo>
                    <a:cubicBezTo>
                      <a:pt x="328" y="594"/>
                      <a:pt x="344" y="581"/>
                      <a:pt x="358" y="564"/>
                    </a:cubicBezTo>
                    <a:cubicBezTo>
                      <a:pt x="366" y="554"/>
                      <a:pt x="374" y="544"/>
                      <a:pt x="381" y="533"/>
                    </a:cubicBezTo>
                    <a:cubicBezTo>
                      <a:pt x="391" y="518"/>
                      <a:pt x="398" y="502"/>
                      <a:pt x="403" y="484"/>
                    </a:cubicBezTo>
                    <a:cubicBezTo>
                      <a:pt x="411" y="460"/>
                      <a:pt x="415" y="435"/>
                      <a:pt x="415" y="409"/>
                    </a:cubicBezTo>
                    <a:cubicBezTo>
                      <a:pt x="415" y="398"/>
                      <a:pt x="415" y="388"/>
                      <a:pt x="414" y="378"/>
                    </a:cubicBezTo>
                    <a:cubicBezTo>
                      <a:pt x="413" y="367"/>
                      <a:pt x="412" y="356"/>
                      <a:pt x="410" y="345"/>
                    </a:cubicBezTo>
                    <a:cubicBezTo>
                      <a:pt x="406" y="326"/>
                      <a:pt x="400" y="308"/>
                      <a:pt x="396" y="289"/>
                    </a:cubicBezTo>
                    <a:cubicBezTo>
                      <a:pt x="392" y="271"/>
                      <a:pt x="389" y="253"/>
                      <a:pt x="387" y="235"/>
                    </a:cubicBezTo>
                    <a:cubicBezTo>
                      <a:pt x="385" y="219"/>
                      <a:pt x="384" y="202"/>
                      <a:pt x="383" y="186"/>
                    </a:cubicBezTo>
                    <a:cubicBezTo>
                      <a:pt x="383" y="180"/>
                      <a:pt x="384" y="174"/>
                      <a:pt x="384" y="169"/>
                    </a:cubicBezTo>
                    <a:cubicBezTo>
                      <a:pt x="385" y="161"/>
                      <a:pt x="385" y="153"/>
                      <a:pt x="386" y="145"/>
                    </a:cubicBezTo>
                    <a:cubicBezTo>
                      <a:pt x="389" y="127"/>
                      <a:pt x="393" y="109"/>
                      <a:pt x="401" y="92"/>
                    </a:cubicBezTo>
                    <a:cubicBezTo>
                      <a:pt x="407" y="78"/>
                      <a:pt x="414" y="65"/>
                      <a:pt x="423" y="53"/>
                    </a:cubicBezTo>
                    <a:cubicBezTo>
                      <a:pt x="427" y="48"/>
                      <a:pt x="432" y="43"/>
                      <a:pt x="435" y="38"/>
                    </a:cubicBezTo>
                    <a:cubicBezTo>
                      <a:pt x="439" y="31"/>
                      <a:pt x="437" y="24"/>
                      <a:pt x="431" y="19"/>
                    </a:cubicBezTo>
                    <a:cubicBezTo>
                      <a:pt x="425" y="15"/>
                      <a:pt x="418" y="15"/>
                      <a:pt x="412" y="21"/>
                    </a:cubicBezTo>
                    <a:cubicBezTo>
                      <a:pt x="410" y="22"/>
                      <a:pt x="409" y="25"/>
                      <a:pt x="407" y="26"/>
                    </a:cubicBezTo>
                    <a:cubicBezTo>
                      <a:pt x="397" y="38"/>
                      <a:pt x="388" y="50"/>
                      <a:pt x="381" y="64"/>
                    </a:cubicBezTo>
                    <a:cubicBezTo>
                      <a:pt x="373" y="81"/>
                      <a:pt x="366" y="99"/>
                      <a:pt x="362" y="118"/>
                    </a:cubicBezTo>
                    <a:cubicBezTo>
                      <a:pt x="357" y="138"/>
                      <a:pt x="355" y="158"/>
                      <a:pt x="354" y="178"/>
                    </a:cubicBezTo>
                    <a:cubicBezTo>
                      <a:pt x="353" y="200"/>
                      <a:pt x="354" y="221"/>
                      <a:pt x="358" y="242"/>
                    </a:cubicBezTo>
                    <a:cubicBezTo>
                      <a:pt x="360" y="257"/>
                      <a:pt x="362" y="272"/>
                      <a:pt x="365" y="286"/>
                    </a:cubicBezTo>
                    <a:cubicBezTo>
                      <a:pt x="370" y="312"/>
                      <a:pt x="377" y="337"/>
                      <a:pt x="382" y="362"/>
                    </a:cubicBezTo>
                    <a:cubicBezTo>
                      <a:pt x="385" y="374"/>
                      <a:pt x="385" y="386"/>
                      <a:pt x="386" y="398"/>
                    </a:cubicBezTo>
                    <a:cubicBezTo>
                      <a:pt x="386" y="405"/>
                      <a:pt x="386" y="412"/>
                      <a:pt x="385" y="419"/>
                    </a:cubicBezTo>
                    <a:cubicBezTo>
                      <a:pt x="384" y="431"/>
                      <a:pt x="384" y="443"/>
                      <a:pt x="381" y="455"/>
                    </a:cubicBezTo>
                    <a:cubicBezTo>
                      <a:pt x="375" y="484"/>
                      <a:pt x="363" y="511"/>
                      <a:pt x="345" y="534"/>
                    </a:cubicBezTo>
                    <a:cubicBezTo>
                      <a:pt x="342" y="539"/>
                      <a:pt x="335" y="539"/>
                      <a:pt x="331" y="535"/>
                    </a:cubicBezTo>
                    <a:cubicBezTo>
                      <a:pt x="267" y="472"/>
                      <a:pt x="204" y="408"/>
                      <a:pt x="140" y="344"/>
                    </a:cubicBezTo>
                    <a:cubicBezTo>
                      <a:pt x="137" y="341"/>
                      <a:pt x="138" y="334"/>
                      <a:pt x="141" y="331"/>
                    </a:cubicBezTo>
                    <a:cubicBezTo>
                      <a:pt x="144" y="329"/>
                      <a:pt x="146" y="327"/>
                      <a:pt x="149" y="326"/>
                    </a:cubicBezTo>
                    <a:cubicBezTo>
                      <a:pt x="162" y="315"/>
                      <a:pt x="179" y="310"/>
                      <a:pt x="194" y="304"/>
                    </a:cubicBezTo>
                    <a:cubicBezTo>
                      <a:pt x="197" y="303"/>
                      <a:pt x="202" y="304"/>
                      <a:pt x="204" y="306"/>
                    </a:cubicBezTo>
                    <a:cubicBezTo>
                      <a:pt x="217" y="318"/>
                      <a:pt x="230" y="331"/>
                      <a:pt x="242" y="343"/>
                    </a:cubicBezTo>
                    <a:cubicBezTo>
                      <a:pt x="266" y="367"/>
                      <a:pt x="289" y="390"/>
                      <a:pt x="312" y="413"/>
                    </a:cubicBezTo>
                    <a:cubicBezTo>
                      <a:pt x="321" y="422"/>
                      <a:pt x="331" y="421"/>
                      <a:pt x="337" y="411"/>
                    </a:cubicBezTo>
                    <a:cubicBezTo>
                      <a:pt x="340" y="405"/>
                      <a:pt x="339" y="399"/>
                      <a:pt x="332" y="392"/>
                    </a:cubicBezTo>
                    <a:cubicBezTo>
                      <a:pt x="304" y="364"/>
                      <a:pt x="277" y="337"/>
                      <a:pt x="249" y="309"/>
                    </a:cubicBezTo>
                    <a:cubicBezTo>
                      <a:pt x="243" y="303"/>
                      <a:pt x="243" y="303"/>
                      <a:pt x="246" y="295"/>
                    </a:cubicBezTo>
                    <a:cubicBezTo>
                      <a:pt x="247" y="293"/>
                      <a:pt x="248" y="292"/>
                      <a:pt x="250" y="292"/>
                    </a:cubicBezTo>
                    <a:cubicBezTo>
                      <a:pt x="259" y="292"/>
                      <a:pt x="268" y="291"/>
                      <a:pt x="277" y="291"/>
                    </a:cubicBezTo>
                    <a:cubicBezTo>
                      <a:pt x="290" y="291"/>
                      <a:pt x="302" y="292"/>
                      <a:pt x="314" y="293"/>
                    </a:cubicBezTo>
                    <a:cubicBezTo>
                      <a:pt x="322" y="293"/>
                      <a:pt x="328" y="288"/>
                      <a:pt x="328" y="281"/>
                    </a:cubicBezTo>
                    <a:cubicBezTo>
                      <a:pt x="330" y="272"/>
                      <a:pt x="323" y="266"/>
                      <a:pt x="316" y="265"/>
                    </a:cubicBezTo>
                    <a:cubicBezTo>
                      <a:pt x="307" y="263"/>
                      <a:pt x="297" y="262"/>
                      <a:pt x="288" y="262"/>
                    </a:cubicBezTo>
                    <a:cubicBezTo>
                      <a:pt x="275" y="262"/>
                      <a:pt x="262" y="262"/>
                      <a:pt x="249" y="263"/>
                    </a:cubicBezTo>
                    <a:cubicBezTo>
                      <a:pt x="244" y="263"/>
                      <a:pt x="240" y="263"/>
                      <a:pt x="236" y="264"/>
                    </a:cubicBezTo>
                    <a:cubicBezTo>
                      <a:pt x="218" y="267"/>
                      <a:pt x="198" y="269"/>
                      <a:pt x="181" y="277"/>
                    </a:cubicBezTo>
                    <a:cubicBezTo>
                      <a:pt x="167" y="284"/>
                      <a:pt x="154" y="290"/>
                      <a:pt x="141" y="297"/>
                    </a:cubicBezTo>
                    <a:cubicBezTo>
                      <a:pt x="131" y="302"/>
                      <a:pt x="122" y="309"/>
                      <a:pt x="113" y="316"/>
                    </a:cubicBezTo>
                    <a:cubicBezTo>
                      <a:pt x="102" y="326"/>
                      <a:pt x="92" y="336"/>
                      <a:pt x="83" y="348"/>
                    </a:cubicBezTo>
                    <a:cubicBezTo>
                      <a:pt x="76" y="357"/>
                      <a:pt x="70" y="366"/>
                      <a:pt x="65" y="375"/>
                    </a:cubicBezTo>
                    <a:cubicBezTo>
                      <a:pt x="59" y="387"/>
                      <a:pt x="54" y="400"/>
                      <a:pt x="49" y="413"/>
                    </a:cubicBezTo>
                    <a:cubicBezTo>
                      <a:pt x="43" y="427"/>
                      <a:pt x="40" y="442"/>
                      <a:pt x="39" y="457"/>
                    </a:cubicBezTo>
                    <a:cubicBezTo>
                      <a:pt x="37" y="468"/>
                      <a:pt x="36" y="480"/>
                      <a:pt x="36" y="491"/>
                    </a:cubicBezTo>
                    <a:cubicBezTo>
                      <a:pt x="35" y="501"/>
                      <a:pt x="36" y="511"/>
                      <a:pt x="37" y="520"/>
                    </a:cubicBezTo>
                    <a:cubicBezTo>
                      <a:pt x="39" y="535"/>
                      <a:pt x="40" y="550"/>
                      <a:pt x="43" y="565"/>
                    </a:cubicBezTo>
                    <a:cubicBezTo>
                      <a:pt x="48" y="593"/>
                      <a:pt x="58" y="620"/>
                      <a:pt x="62" y="649"/>
                    </a:cubicBezTo>
                    <a:cubicBezTo>
                      <a:pt x="64" y="664"/>
                      <a:pt x="66" y="680"/>
                      <a:pt x="67" y="696"/>
                    </a:cubicBezTo>
                    <a:cubicBezTo>
                      <a:pt x="68" y="710"/>
                      <a:pt x="67" y="724"/>
                      <a:pt x="66" y="738"/>
                    </a:cubicBezTo>
                    <a:cubicBezTo>
                      <a:pt x="66" y="745"/>
                      <a:pt x="65" y="752"/>
                      <a:pt x="64" y="759"/>
                    </a:cubicBezTo>
                    <a:cubicBezTo>
                      <a:pt x="61" y="776"/>
                      <a:pt x="57" y="792"/>
                      <a:pt x="51" y="807"/>
                    </a:cubicBezTo>
                    <a:cubicBezTo>
                      <a:pt x="45" y="821"/>
                      <a:pt x="38" y="834"/>
                      <a:pt x="29" y="846"/>
                    </a:cubicBezTo>
                    <a:cubicBezTo>
                      <a:pt x="25" y="851"/>
                      <a:pt x="20" y="856"/>
                      <a:pt x="17" y="862"/>
                    </a:cubicBezTo>
                    <a:cubicBezTo>
                      <a:pt x="13" y="868"/>
                      <a:pt x="14" y="874"/>
                      <a:pt x="19" y="879"/>
                    </a:cubicBezTo>
                    <a:cubicBezTo>
                      <a:pt x="24" y="885"/>
                      <a:pt x="30" y="886"/>
                      <a:pt x="36" y="882"/>
                    </a:cubicBezTo>
                    <a:cubicBezTo>
                      <a:pt x="41" y="878"/>
                      <a:pt x="44" y="873"/>
                      <a:pt x="48" y="869"/>
                    </a:cubicBezTo>
                    <a:cubicBezTo>
                      <a:pt x="63" y="852"/>
                      <a:pt x="73" y="832"/>
                      <a:pt x="81" y="812"/>
                    </a:cubicBezTo>
                    <a:cubicBezTo>
                      <a:pt x="87" y="795"/>
                      <a:pt x="92" y="778"/>
                      <a:pt x="94" y="760"/>
                    </a:cubicBezTo>
                    <a:cubicBezTo>
                      <a:pt x="95" y="746"/>
                      <a:pt x="96" y="732"/>
                      <a:pt x="97" y="717"/>
                    </a:cubicBezTo>
                    <a:cubicBezTo>
                      <a:pt x="98" y="698"/>
                      <a:pt x="96" y="680"/>
                      <a:pt x="94" y="661"/>
                    </a:cubicBezTo>
                    <a:cubicBezTo>
                      <a:pt x="92" y="648"/>
                      <a:pt x="90" y="635"/>
                      <a:pt x="87" y="622"/>
                    </a:cubicBezTo>
                    <a:cubicBezTo>
                      <a:pt x="83" y="601"/>
                      <a:pt x="77" y="580"/>
                      <a:pt x="72" y="559"/>
                    </a:cubicBezTo>
                    <a:cubicBezTo>
                      <a:pt x="68" y="542"/>
                      <a:pt x="66" y="524"/>
                      <a:pt x="65" y="506"/>
                    </a:cubicBezTo>
                    <a:cubicBezTo>
                      <a:pt x="65" y="497"/>
                      <a:pt x="66" y="487"/>
                      <a:pt x="66" y="477"/>
                    </a:cubicBezTo>
                    <a:cubicBezTo>
                      <a:pt x="66" y="462"/>
                      <a:pt x="70" y="447"/>
                      <a:pt x="73" y="432"/>
                    </a:cubicBezTo>
                    <a:cubicBezTo>
                      <a:pt x="79" y="408"/>
                      <a:pt x="90" y="387"/>
                      <a:pt x="105" y="367"/>
                    </a:cubicBezTo>
                    <a:cubicBezTo>
                      <a:pt x="108" y="363"/>
                      <a:pt x="115" y="363"/>
                      <a:pt x="119" y="366"/>
                    </a:cubicBezTo>
                    <a:cubicBezTo>
                      <a:pt x="140" y="387"/>
                      <a:pt x="161" y="408"/>
                      <a:pt x="182" y="429"/>
                    </a:cubicBezTo>
                    <a:cubicBezTo>
                      <a:pt x="225" y="471"/>
                      <a:pt x="267" y="513"/>
                      <a:pt x="309" y="556"/>
                    </a:cubicBezTo>
                    <a:cubicBezTo>
                      <a:pt x="314" y="560"/>
                      <a:pt x="313" y="566"/>
                      <a:pt x="308" y="570"/>
                    </a:cubicBezTo>
                    <a:cubicBezTo>
                      <a:pt x="293" y="582"/>
                      <a:pt x="276" y="589"/>
                      <a:pt x="258" y="596"/>
                    </a:cubicBezTo>
                    <a:cubicBezTo>
                      <a:pt x="253" y="598"/>
                      <a:pt x="248" y="597"/>
                      <a:pt x="244" y="593"/>
                    </a:cubicBezTo>
                    <a:cubicBezTo>
                      <a:pt x="210" y="558"/>
                      <a:pt x="175" y="523"/>
                      <a:pt x="140" y="488"/>
                    </a:cubicBezTo>
                    <a:cubicBezTo>
                      <a:pt x="139" y="488"/>
                      <a:pt x="138" y="487"/>
                      <a:pt x="137" y="486"/>
                    </a:cubicBezTo>
                    <a:cubicBezTo>
                      <a:pt x="128" y="477"/>
                      <a:pt x="118" y="480"/>
                      <a:pt x="113" y="489"/>
                    </a:cubicBezTo>
                    <a:cubicBezTo>
                      <a:pt x="110" y="494"/>
                      <a:pt x="111" y="501"/>
                      <a:pt x="117" y="508"/>
                    </a:cubicBezTo>
                    <a:cubicBezTo>
                      <a:pt x="146" y="536"/>
                      <a:pt x="174" y="565"/>
                      <a:pt x="203" y="593"/>
                    </a:cubicBezTo>
                    <a:cubicBezTo>
                      <a:pt x="206" y="597"/>
                      <a:pt x="207" y="600"/>
                      <a:pt x="205" y="604"/>
                    </a:cubicBezTo>
                    <a:cubicBezTo>
                      <a:pt x="203" y="605"/>
                      <a:pt x="202" y="608"/>
                      <a:pt x="201" y="608"/>
                    </a:cubicBezTo>
                    <a:cubicBezTo>
                      <a:pt x="186" y="608"/>
                      <a:pt x="171" y="608"/>
                      <a:pt x="157" y="608"/>
                    </a:cubicBezTo>
                    <a:cubicBezTo>
                      <a:pt x="152" y="608"/>
                      <a:pt x="147" y="607"/>
                      <a:pt x="142" y="606"/>
                    </a:cubicBezTo>
                    <a:cubicBezTo>
                      <a:pt x="133" y="605"/>
                      <a:pt x="127" y="608"/>
                      <a:pt x="124" y="615"/>
                    </a:cubicBezTo>
                    <a:cubicBezTo>
                      <a:pt x="119" y="625"/>
                      <a:pt x="126" y="635"/>
                      <a:pt x="138" y="636"/>
                    </a:cubicBezTo>
                    <a:cubicBezTo>
                      <a:pt x="151" y="637"/>
                      <a:pt x="164" y="638"/>
                      <a:pt x="177" y="639"/>
                    </a:cubicBezTo>
                    <a:close/>
                  </a:path>
                </a:pathLst>
              </a:custGeom>
              <a:solidFill>
                <a:srgbClr val="1EA3B5"/>
              </a:solidFill>
              <a:ln w="9525" cap="flat" cmpd="sng">
                <a:solidFill>
                  <a:srgbClr val="1EA3B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25" rIns="121900" bIns="609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4" name="Google Shape;2994;p26"/>
              <p:cNvSpPr/>
              <p:nvPr/>
            </p:nvSpPr>
            <p:spPr>
              <a:xfrm>
                <a:off x="3097213" y="2944813"/>
                <a:ext cx="842963" cy="630238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93" extrusionOk="0">
                    <a:moveTo>
                      <a:pt x="149" y="58"/>
                    </a:moveTo>
                    <a:cubicBezTo>
                      <a:pt x="157" y="66"/>
                      <a:pt x="164" y="73"/>
                      <a:pt x="172" y="79"/>
                    </a:cubicBezTo>
                    <a:cubicBezTo>
                      <a:pt x="173" y="80"/>
                      <a:pt x="174" y="81"/>
                      <a:pt x="175" y="82"/>
                    </a:cubicBezTo>
                    <a:cubicBezTo>
                      <a:pt x="194" y="101"/>
                      <a:pt x="213" y="120"/>
                      <a:pt x="232" y="139"/>
                    </a:cubicBezTo>
                    <a:cubicBezTo>
                      <a:pt x="238" y="145"/>
                      <a:pt x="242" y="152"/>
                      <a:pt x="242" y="161"/>
                    </a:cubicBezTo>
                    <a:cubicBezTo>
                      <a:pt x="243" y="169"/>
                      <a:pt x="239" y="177"/>
                      <a:pt x="232" y="183"/>
                    </a:cubicBezTo>
                    <a:cubicBezTo>
                      <a:pt x="219" y="193"/>
                      <a:pt x="206" y="191"/>
                      <a:pt x="195" y="180"/>
                    </a:cubicBezTo>
                    <a:cubicBezTo>
                      <a:pt x="171" y="156"/>
                      <a:pt x="147" y="132"/>
                      <a:pt x="123" y="109"/>
                    </a:cubicBezTo>
                    <a:cubicBezTo>
                      <a:pt x="113" y="98"/>
                      <a:pt x="103" y="88"/>
                      <a:pt x="93" y="77"/>
                    </a:cubicBezTo>
                    <a:cubicBezTo>
                      <a:pt x="90" y="74"/>
                      <a:pt x="87" y="75"/>
                      <a:pt x="83" y="77"/>
                    </a:cubicBezTo>
                    <a:cubicBezTo>
                      <a:pt x="70" y="83"/>
                      <a:pt x="59" y="93"/>
                      <a:pt x="47" y="102"/>
                    </a:cubicBezTo>
                    <a:cubicBezTo>
                      <a:pt x="39" y="108"/>
                      <a:pt x="30" y="109"/>
                      <a:pt x="20" y="106"/>
                    </a:cubicBezTo>
                    <a:cubicBezTo>
                      <a:pt x="9" y="102"/>
                      <a:pt x="0" y="89"/>
                      <a:pt x="3" y="76"/>
                    </a:cubicBezTo>
                    <a:cubicBezTo>
                      <a:pt x="5" y="67"/>
                      <a:pt x="10" y="61"/>
                      <a:pt x="17" y="56"/>
                    </a:cubicBezTo>
                    <a:cubicBezTo>
                      <a:pt x="25" y="49"/>
                      <a:pt x="34" y="43"/>
                      <a:pt x="43" y="37"/>
                    </a:cubicBezTo>
                    <a:cubicBezTo>
                      <a:pt x="61" y="26"/>
                      <a:pt x="80" y="18"/>
                      <a:pt x="101" y="12"/>
                    </a:cubicBezTo>
                    <a:cubicBezTo>
                      <a:pt x="117" y="7"/>
                      <a:pt x="134" y="5"/>
                      <a:pt x="151" y="2"/>
                    </a:cubicBezTo>
                    <a:cubicBezTo>
                      <a:pt x="156" y="1"/>
                      <a:pt x="161" y="1"/>
                      <a:pt x="167" y="1"/>
                    </a:cubicBezTo>
                    <a:cubicBezTo>
                      <a:pt x="173" y="1"/>
                      <a:pt x="180" y="0"/>
                      <a:pt x="186" y="0"/>
                    </a:cubicBezTo>
                    <a:cubicBezTo>
                      <a:pt x="200" y="1"/>
                      <a:pt x="214" y="1"/>
                      <a:pt x="228" y="2"/>
                    </a:cubicBezTo>
                    <a:cubicBezTo>
                      <a:pt x="239" y="3"/>
                      <a:pt x="249" y="9"/>
                      <a:pt x="253" y="21"/>
                    </a:cubicBezTo>
                    <a:cubicBezTo>
                      <a:pt x="258" y="36"/>
                      <a:pt x="248" y="55"/>
                      <a:pt x="232" y="56"/>
                    </a:cubicBezTo>
                    <a:cubicBezTo>
                      <a:pt x="223" y="56"/>
                      <a:pt x="214" y="55"/>
                      <a:pt x="205" y="55"/>
                    </a:cubicBezTo>
                    <a:cubicBezTo>
                      <a:pt x="195" y="55"/>
                      <a:pt x="184" y="56"/>
                      <a:pt x="174" y="56"/>
                    </a:cubicBezTo>
                    <a:cubicBezTo>
                      <a:pt x="168" y="56"/>
                      <a:pt x="163" y="56"/>
                      <a:pt x="157" y="57"/>
                    </a:cubicBezTo>
                    <a:cubicBezTo>
                      <a:pt x="155" y="57"/>
                      <a:pt x="153" y="58"/>
                      <a:pt x="149" y="58"/>
                    </a:cubicBezTo>
                    <a:close/>
                    <a:moveTo>
                      <a:pt x="165" y="14"/>
                    </a:moveTo>
                    <a:cubicBezTo>
                      <a:pt x="165" y="14"/>
                      <a:pt x="165" y="14"/>
                      <a:pt x="164" y="13"/>
                    </a:cubicBezTo>
                    <a:cubicBezTo>
                      <a:pt x="156" y="14"/>
                      <a:pt x="148" y="16"/>
                      <a:pt x="140" y="17"/>
                    </a:cubicBezTo>
                    <a:cubicBezTo>
                      <a:pt x="123" y="18"/>
                      <a:pt x="107" y="23"/>
                      <a:pt x="90" y="28"/>
                    </a:cubicBezTo>
                    <a:cubicBezTo>
                      <a:pt x="72" y="34"/>
                      <a:pt x="55" y="42"/>
                      <a:pt x="39" y="54"/>
                    </a:cubicBezTo>
                    <a:cubicBezTo>
                      <a:pt x="33" y="59"/>
                      <a:pt x="26" y="65"/>
                      <a:pt x="20" y="70"/>
                    </a:cubicBezTo>
                    <a:cubicBezTo>
                      <a:pt x="13" y="77"/>
                      <a:pt x="13" y="88"/>
                      <a:pt x="22" y="93"/>
                    </a:cubicBezTo>
                    <a:cubicBezTo>
                      <a:pt x="29" y="97"/>
                      <a:pt x="34" y="96"/>
                      <a:pt x="42" y="90"/>
                    </a:cubicBezTo>
                    <a:cubicBezTo>
                      <a:pt x="55" y="79"/>
                      <a:pt x="68" y="69"/>
                      <a:pt x="84" y="62"/>
                    </a:cubicBezTo>
                    <a:cubicBezTo>
                      <a:pt x="90" y="60"/>
                      <a:pt x="93" y="60"/>
                      <a:pt x="97" y="65"/>
                    </a:cubicBezTo>
                    <a:cubicBezTo>
                      <a:pt x="104" y="71"/>
                      <a:pt x="110" y="77"/>
                      <a:pt x="116" y="83"/>
                    </a:cubicBezTo>
                    <a:cubicBezTo>
                      <a:pt x="132" y="99"/>
                      <a:pt x="149" y="116"/>
                      <a:pt x="165" y="132"/>
                    </a:cubicBezTo>
                    <a:cubicBezTo>
                      <a:pt x="178" y="145"/>
                      <a:pt x="190" y="158"/>
                      <a:pt x="203" y="171"/>
                    </a:cubicBezTo>
                    <a:cubicBezTo>
                      <a:pt x="211" y="179"/>
                      <a:pt x="223" y="178"/>
                      <a:pt x="228" y="169"/>
                    </a:cubicBezTo>
                    <a:cubicBezTo>
                      <a:pt x="232" y="163"/>
                      <a:pt x="230" y="155"/>
                      <a:pt x="224" y="149"/>
                    </a:cubicBezTo>
                    <a:cubicBezTo>
                      <a:pt x="213" y="138"/>
                      <a:pt x="202" y="128"/>
                      <a:pt x="191" y="117"/>
                    </a:cubicBezTo>
                    <a:cubicBezTo>
                      <a:pt x="173" y="99"/>
                      <a:pt x="155" y="81"/>
                      <a:pt x="137" y="63"/>
                    </a:cubicBezTo>
                    <a:cubicBezTo>
                      <a:pt x="131" y="57"/>
                      <a:pt x="131" y="56"/>
                      <a:pt x="134" y="49"/>
                    </a:cubicBezTo>
                    <a:cubicBezTo>
                      <a:pt x="135" y="48"/>
                      <a:pt x="137" y="47"/>
                      <a:pt x="138" y="47"/>
                    </a:cubicBezTo>
                    <a:cubicBezTo>
                      <a:pt x="146" y="46"/>
                      <a:pt x="155" y="45"/>
                      <a:pt x="163" y="44"/>
                    </a:cubicBezTo>
                    <a:cubicBezTo>
                      <a:pt x="172" y="43"/>
                      <a:pt x="182" y="43"/>
                      <a:pt x="191" y="42"/>
                    </a:cubicBezTo>
                    <a:cubicBezTo>
                      <a:pt x="197" y="42"/>
                      <a:pt x="203" y="43"/>
                      <a:pt x="209" y="43"/>
                    </a:cubicBezTo>
                    <a:cubicBezTo>
                      <a:pt x="212" y="43"/>
                      <a:pt x="214" y="44"/>
                      <a:pt x="216" y="44"/>
                    </a:cubicBezTo>
                    <a:cubicBezTo>
                      <a:pt x="222" y="44"/>
                      <a:pt x="227" y="45"/>
                      <a:pt x="232" y="44"/>
                    </a:cubicBezTo>
                    <a:cubicBezTo>
                      <a:pt x="240" y="41"/>
                      <a:pt x="243" y="36"/>
                      <a:pt x="242" y="27"/>
                    </a:cubicBezTo>
                    <a:cubicBezTo>
                      <a:pt x="241" y="21"/>
                      <a:pt x="235" y="15"/>
                      <a:pt x="228" y="15"/>
                    </a:cubicBezTo>
                    <a:cubicBezTo>
                      <a:pt x="212" y="14"/>
                      <a:pt x="196" y="13"/>
                      <a:pt x="180" y="13"/>
                    </a:cubicBezTo>
                    <a:cubicBezTo>
                      <a:pt x="175" y="13"/>
                      <a:pt x="170" y="14"/>
                      <a:pt x="165" y="14"/>
                    </a:cubicBezTo>
                    <a:close/>
                  </a:path>
                </a:pathLst>
              </a:custGeom>
              <a:solidFill>
                <a:srgbClr val="1EA3B5"/>
              </a:solidFill>
              <a:ln w="9525" cap="flat" cmpd="sng">
                <a:solidFill>
                  <a:srgbClr val="1EA3B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25" rIns="121900" bIns="609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5" name="Google Shape;2995;p26"/>
              <p:cNvSpPr/>
              <p:nvPr/>
            </p:nvSpPr>
            <p:spPr>
              <a:xfrm>
                <a:off x="5187951" y="1587500"/>
                <a:ext cx="855663" cy="611188"/>
              </a:xfrm>
              <a:custGeom>
                <a:avLst/>
                <a:gdLst/>
                <a:ahLst/>
                <a:cxnLst/>
                <a:rect l="l" t="t" r="r" b="b"/>
                <a:pathLst>
                  <a:path w="262" h="187" extrusionOk="0">
                    <a:moveTo>
                      <a:pt x="92" y="131"/>
                    </a:moveTo>
                    <a:cubicBezTo>
                      <a:pt x="91" y="129"/>
                      <a:pt x="90" y="128"/>
                      <a:pt x="89" y="127"/>
                    </a:cubicBezTo>
                    <a:cubicBezTo>
                      <a:pt x="63" y="101"/>
                      <a:pt x="38" y="76"/>
                      <a:pt x="12" y="51"/>
                    </a:cubicBezTo>
                    <a:cubicBezTo>
                      <a:pt x="4" y="42"/>
                      <a:pt x="0" y="33"/>
                      <a:pt x="3" y="21"/>
                    </a:cubicBezTo>
                    <a:cubicBezTo>
                      <a:pt x="4" y="14"/>
                      <a:pt x="14" y="4"/>
                      <a:pt x="22" y="2"/>
                    </a:cubicBezTo>
                    <a:cubicBezTo>
                      <a:pt x="33" y="0"/>
                      <a:pt x="42" y="3"/>
                      <a:pt x="50" y="11"/>
                    </a:cubicBezTo>
                    <a:cubicBezTo>
                      <a:pt x="73" y="34"/>
                      <a:pt x="96" y="56"/>
                      <a:pt x="118" y="79"/>
                    </a:cubicBezTo>
                    <a:cubicBezTo>
                      <a:pt x="131" y="91"/>
                      <a:pt x="143" y="103"/>
                      <a:pt x="155" y="116"/>
                    </a:cubicBezTo>
                    <a:cubicBezTo>
                      <a:pt x="157" y="118"/>
                      <a:pt x="159" y="118"/>
                      <a:pt x="162" y="117"/>
                    </a:cubicBezTo>
                    <a:cubicBezTo>
                      <a:pt x="180" y="111"/>
                      <a:pt x="196" y="101"/>
                      <a:pt x="211" y="88"/>
                    </a:cubicBezTo>
                    <a:cubicBezTo>
                      <a:pt x="224" y="77"/>
                      <a:pt x="239" y="77"/>
                      <a:pt x="251" y="88"/>
                    </a:cubicBezTo>
                    <a:cubicBezTo>
                      <a:pt x="262" y="99"/>
                      <a:pt x="262" y="116"/>
                      <a:pt x="249" y="127"/>
                    </a:cubicBezTo>
                    <a:cubicBezTo>
                      <a:pt x="237" y="139"/>
                      <a:pt x="223" y="149"/>
                      <a:pt x="207" y="157"/>
                    </a:cubicBezTo>
                    <a:cubicBezTo>
                      <a:pt x="189" y="167"/>
                      <a:pt x="169" y="174"/>
                      <a:pt x="148" y="178"/>
                    </a:cubicBezTo>
                    <a:cubicBezTo>
                      <a:pt x="134" y="181"/>
                      <a:pt x="121" y="183"/>
                      <a:pt x="107" y="185"/>
                    </a:cubicBezTo>
                    <a:cubicBezTo>
                      <a:pt x="93" y="186"/>
                      <a:pt x="80" y="187"/>
                      <a:pt x="66" y="187"/>
                    </a:cubicBezTo>
                    <a:cubicBezTo>
                      <a:pt x="54" y="187"/>
                      <a:pt x="40" y="186"/>
                      <a:pt x="28" y="184"/>
                    </a:cubicBezTo>
                    <a:cubicBezTo>
                      <a:pt x="8" y="181"/>
                      <a:pt x="0" y="156"/>
                      <a:pt x="13" y="141"/>
                    </a:cubicBezTo>
                    <a:cubicBezTo>
                      <a:pt x="19" y="132"/>
                      <a:pt x="28" y="131"/>
                      <a:pt x="37" y="131"/>
                    </a:cubicBezTo>
                    <a:cubicBezTo>
                      <a:pt x="53" y="131"/>
                      <a:pt x="68" y="132"/>
                      <a:pt x="83" y="132"/>
                    </a:cubicBezTo>
                    <a:cubicBezTo>
                      <a:pt x="86" y="132"/>
                      <a:pt x="89" y="131"/>
                      <a:pt x="92" y="131"/>
                    </a:cubicBezTo>
                    <a:close/>
                    <a:moveTo>
                      <a:pt x="75" y="173"/>
                    </a:moveTo>
                    <a:cubicBezTo>
                      <a:pt x="94" y="174"/>
                      <a:pt x="112" y="173"/>
                      <a:pt x="130" y="170"/>
                    </a:cubicBezTo>
                    <a:cubicBezTo>
                      <a:pt x="154" y="166"/>
                      <a:pt x="177" y="158"/>
                      <a:pt x="199" y="147"/>
                    </a:cubicBezTo>
                    <a:cubicBezTo>
                      <a:pt x="213" y="140"/>
                      <a:pt x="227" y="130"/>
                      <a:pt x="240" y="120"/>
                    </a:cubicBezTo>
                    <a:cubicBezTo>
                      <a:pt x="245" y="115"/>
                      <a:pt x="248" y="107"/>
                      <a:pt x="246" y="102"/>
                    </a:cubicBezTo>
                    <a:cubicBezTo>
                      <a:pt x="241" y="92"/>
                      <a:pt x="230" y="90"/>
                      <a:pt x="222" y="95"/>
                    </a:cubicBezTo>
                    <a:cubicBezTo>
                      <a:pt x="216" y="99"/>
                      <a:pt x="212" y="104"/>
                      <a:pt x="206" y="108"/>
                    </a:cubicBezTo>
                    <a:cubicBezTo>
                      <a:pt x="192" y="118"/>
                      <a:pt x="177" y="125"/>
                      <a:pt x="161" y="131"/>
                    </a:cubicBezTo>
                    <a:cubicBezTo>
                      <a:pt x="157" y="132"/>
                      <a:pt x="153" y="131"/>
                      <a:pt x="150" y="128"/>
                    </a:cubicBezTo>
                    <a:cubicBezTo>
                      <a:pt x="135" y="113"/>
                      <a:pt x="119" y="98"/>
                      <a:pt x="103" y="82"/>
                    </a:cubicBezTo>
                    <a:cubicBezTo>
                      <a:pt x="82" y="61"/>
                      <a:pt x="61" y="40"/>
                      <a:pt x="40" y="19"/>
                    </a:cubicBezTo>
                    <a:cubicBezTo>
                      <a:pt x="32" y="11"/>
                      <a:pt x="23" y="12"/>
                      <a:pt x="17" y="21"/>
                    </a:cubicBezTo>
                    <a:cubicBezTo>
                      <a:pt x="13" y="27"/>
                      <a:pt x="14" y="35"/>
                      <a:pt x="20" y="41"/>
                    </a:cubicBezTo>
                    <a:cubicBezTo>
                      <a:pt x="49" y="70"/>
                      <a:pt x="78" y="98"/>
                      <a:pt x="106" y="127"/>
                    </a:cubicBezTo>
                    <a:cubicBezTo>
                      <a:pt x="112" y="133"/>
                      <a:pt x="112" y="133"/>
                      <a:pt x="109" y="141"/>
                    </a:cubicBezTo>
                    <a:cubicBezTo>
                      <a:pt x="108" y="142"/>
                      <a:pt x="107" y="143"/>
                      <a:pt x="106" y="143"/>
                    </a:cubicBezTo>
                    <a:cubicBezTo>
                      <a:pt x="92" y="144"/>
                      <a:pt x="79" y="145"/>
                      <a:pt x="66" y="145"/>
                    </a:cubicBezTo>
                    <a:cubicBezTo>
                      <a:pt x="55" y="145"/>
                      <a:pt x="44" y="143"/>
                      <a:pt x="34" y="143"/>
                    </a:cubicBezTo>
                    <a:cubicBezTo>
                      <a:pt x="24" y="143"/>
                      <a:pt x="17" y="152"/>
                      <a:pt x="19" y="161"/>
                    </a:cubicBezTo>
                    <a:cubicBezTo>
                      <a:pt x="22" y="170"/>
                      <a:pt x="27" y="172"/>
                      <a:pt x="36" y="173"/>
                    </a:cubicBezTo>
                    <a:cubicBezTo>
                      <a:pt x="49" y="174"/>
                      <a:pt x="62" y="173"/>
                      <a:pt x="75" y="173"/>
                    </a:cubicBezTo>
                    <a:close/>
                  </a:path>
                </a:pathLst>
              </a:custGeom>
              <a:solidFill>
                <a:srgbClr val="1EA3B5"/>
              </a:solidFill>
              <a:ln w="9525" cap="flat" cmpd="sng">
                <a:solidFill>
                  <a:srgbClr val="1EA3B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25" rIns="121900" bIns="609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96" name="Google Shape;2996;p26"/>
          <p:cNvSpPr/>
          <p:nvPr/>
        </p:nvSpPr>
        <p:spPr>
          <a:xfrm>
            <a:off x="8162433" y="4871733"/>
            <a:ext cx="3727500" cy="15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15240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Recommendation Engines</a:t>
            </a:r>
            <a:endParaRPr sz="1900" b="0" i="0" u="none" strike="noStrike" cap="non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152400" marR="0" lvl="0" indent="-1524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Risk, Fraud Detection</a:t>
            </a:r>
            <a:endParaRPr sz="1900" b="0" i="0" u="none" strike="noStrike" cap="non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152400" marR="0" lvl="0" indent="-1524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IoT &amp; Predictive Maintenance</a:t>
            </a:r>
            <a:endParaRPr sz="1900" b="0" i="0" u="none" strike="noStrike" cap="non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152400" marR="0" lvl="0" indent="-1524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Genomics &amp; DNA Sequencing</a:t>
            </a:r>
            <a:endParaRPr sz="16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7" name="Google Shape;2997;p26"/>
          <p:cNvSpPr txBox="1">
            <a:spLocks noGrp="1"/>
          </p:cNvSpPr>
          <p:nvPr>
            <p:ph type="title" idx="4294967295"/>
          </p:nvPr>
        </p:nvSpPr>
        <p:spPr>
          <a:xfrm>
            <a:off x="457200" y="286367"/>
            <a:ext cx="114444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aspiration is to do data science and ML on all that data!</a:t>
            </a:r>
            <a:endParaRPr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4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Azure Databricks Overview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27"/>
          <p:cNvSpPr txBox="1"/>
          <p:nvPr/>
        </p:nvSpPr>
        <p:spPr>
          <a:xfrm>
            <a:off x="942828" y="5729300"/>
            <a:ext cx="269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 Lake</a:t>
            </a:r>
            <a:endParaRPr sz="24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3003" name="Google Shape;300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200" y="2961500"/>
            <a:ext cx="3542833" cy="24705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4" name="Google Shape;3004;p27"/>
          <p:cNvCxnSpPr/>
          <p:nvPr/>
        </p:nvCxnSpPr>
        <p:spPr>
          <a:xfrm rot="10800000" flipH="1">
            <a:off x="4412500" y="4005133"/>
            <a:ext cx="3622500" cy="24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005" name="Google Shape;3005;p27"/>
          <p:cNvSpPr txBox="1"/>
          <p:nvPr/>
        </p:nvSpPr>
        <p:spPr>
          <a:xfrm>
            <a:off x="0" y="1255600"/>
            <a:ext cx="1219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FFF00"/>
                </a:solidFill>
                <a:latin typeface="DM Sans"/>
                <a:ea typeface="DM Sans"/>
                <a:cs typeface="DM Sans"/>
                <a:sym typeface="DM Sans"/>
              </a:rPr>
              <a:t>The </a:t>
            </a:r>
            <a:r>
              <a:rPr lang="en-US" sz="3200" b="1" i="0" u="none" strike="noStrike" cap="none">
                <a:solidFill>
                  <a:srgbClr val="FFFF00"/>
                </a:solidFill>
                <a:latin typeface="DM Sans"/>
                <a:ea typeface="DM Sans"/>
                <a:cs typeface="DM Sans"/>
                <a:sym typeface="DM Sans"/>
              </a:rPr>
              <a:t>majority </a:t>
            </a:r>
            <a:r>
              <a:rPr lang="en-US" sz="3200" b="0" i="0" u="none" strike="noStrike" cap="none">
                <a:solidFill>
                  <a:srgbClr val="FFFF00"/>
                </a:solidFill>
                <a:latin typeface="DM Sans"/>
                <a:ea typeface="DM Sans"/>
                <a:cs typeface="DM Sans"/>
                <a:sym typeface="DM Sans"/>
              </a:rPr>
              <a:t>of these projects are failing due to</a:t>
            </a:r>
            <a:endParaRPr sz="3200" b="0" i="0" u="none" strike="noStrike" cap="none">
              <a:solidFill>
                <a:srgbClr val="FFFF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FFF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>
                <a:solidFill>
                  <a:srgbClr val="FFFF00"/>
                </a:solidFill>
                <a:latin typeface="DM Sans"/>
                <a:ea typeface="DM Sans"/>
                <a:cs typeface="DM Sans"/>
                <a:sym typeface="DM Sans"/>
              </a:rPr>
              <a:t>unreliable data and poor performance!</a:t>
            </a:r>
            <a:endParaRPr sz="3200" b="0" i="0" u="none" strike="noStrike" cap="none">
              <a:solidFill>
                <a:srgbClr val="FFFF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FFFF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FFFF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06" name="Google Shape;3006;p27"/>
          <p:cNvSpPr txBox="1"/>
          <p:nvPr/>
        </p:nvSpPr>
        <p:spPr>
          <a:xfrm>
            <a:off x="2942767" y="1423800"/>
            <a:ext cx="2618700" cy="40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None/>
            </a:pPr>
            <a:endParaRPr sz="2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7" name="Google Shape;3007;p27"/>
          <p:cNvCxnSpPr/>
          <p:nvPr/>
        </p:nvCxnSpPr>
        <p:spPr>
          <a:xfrm>
            <a:off x="5195267" y="3077467"/>
            <a:ext cx="1809300" cy="18093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8" name="Google Shape;3008;p27"/>
          <p:cNvCxnSpPr/>
          <p:nvPr/>
        </p:nvCxnSpPr>
        <p:spPr>
          <a:xfrm rot="10800000" flipH="1">
            <a:off x="5195267" y="3077367"/>
            <a:ext cx="1809300" cy="18093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09" name="Google Shape;3009;p27"/>
          <p:cNvSpPr/>
          <p:nvPr/>
        </p:nvSpPr>
        <p:spPr>
          <a:xfrm>
            <a:off x="7791267" y="2322504"/>
            <a:ext cx="3657600" cy="7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Data Science &amp;  ML</a:t>
            </a:r>
            <a:endParaRPr sz="3000" b="0" i="0" u="none" strike="noStrike" cap="non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3010" name="Google Shape;3010;p27"/>
          <p:cNvGrpSpPr/>
          <p:nvPr/>
        </p:nvGrpSpPr>
        <p:grpSpPr>
          <a:xfrm>
            <a:off x="8466828" y="3217275"/>
            <a:ext cx="2103725" cy="1458668"/>
            <a:chOff x="6605711" y="1604483"/>
            <a:chExt cx="1675607" cy="1158317"/>
          </a:xfrm>
        </p:grpSpPr>
        <p:grpSp>
          <p:nvGrpSpPr>
            <p:cNvPr id="3011" name="Google Shape;3011;p27"/>
            <p:cNvGrpSpPr/>
            <p:nvPr/>
          </p:nvGrpSpPr>
          <p:grpSpPr>
            <a:xfrm>
              <a:off x="6605711" y="1604483"/>
              <a:ext cx="1675607" cy="1158317"/>
              <a:chOff x="6560934" y="1604483"/>
              <a:chExt cx="1675607" cy="1158317"/>
            </a:xfrm>
          </p:grpSpPr>
          <p:grpSp>
            <p:nvGrpSpPr>
              <p:cNvPr id="3012" name="Google Shape;3012;p27"/>
              <p:cNvGrpSpPr/>
              <p:nvPr/>
            </p:nvGrpSpPr>
            <p:grpSpPr>
              <a:xfrm>
                <a:off x="6560934" y="1665045"/>
                <a:ext cx="535536" cy="426400"/>
                <a:chOff x="8012113" y="1747838"/>
                <a:chExt cx="334961" cy="266700"/>
              </a:xfrm>
            </p:grpSpPr>
            <p:sp>
              <p:nvSpPr>
                <p:cNvPr id="3013" name="Google Shape;3013;p27"/>
                <p:cNvSpPr/>
                <p:nvPr/>
              </p:nvSpPr>
              <p:spPr>
                <a:xfrm>
                  <a:off x="8040688" y="1812925"/>
                  <a:ext cx="141287" cy="26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84" extrusionOk="0">
                      <a:moveTo>
                        <a:pt x="277" y="53"/>
                      </a:moveTo>
                      <a:lnTo>
                        <a:pt x="277" y="53"/>
                      </a:lnTo>
                      <a:lnTo>
                        <a:pt x="187" y="0"/>
                      </a:lnTo>
                      <a:lnTo>
                        <a:pt x="97" y="53"/>
                      </a:lnTo>
                      <a:lnTo>
                        <a:pt x="14" y="4"/>
                      </a:lnTo>
                      <a:lnTo>
                        <a:pt x="0" y="27"/>
                      </a:lnTo>
                      <a:lnTo>
                        <a:pt x="97" y="84"/>
                      </a:lnTo>
                      <a:lnTo>
                        <a:pt x="187" y="31"/>
                      </a:lnTo>
                      <a:lnTo>
                        <a:pt x="277" y="84"/>
                      </a:lnTo>
                      <a:lnTo>
                        <a:pt x="367" y="31"/>
                      </a:lnTo>
                      <a:lnTo>
                        <a:pt x="450" y="80"/>
                      </a:lnTo>
                      <a:lnTo>
                        <a:pt x="463" y="57"/>
                      </a:lnTo>
                      <a:lnTo>
                        <a:pt x="367" y="0"/>
                      </a:lnTo>
                      <a:lnTo>
                        <a:pt x="277" y="53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4" name="Google Shape;3014;p27"/>
                <p:cNvSpPr/>
                <p:nvPr/>
              </p:nvSpPr>
              <p:spPr>
                <a:xfrm>
                  <a:off x="8040688" y="1847850"/>
                  <a:ext cx="141287" cy="2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84" extrusionOk="0">
                      <a:moveTo>
                        <a:pt x="277" y="53"/>
                      </a:moveTo>
                      <a:lnTo>
                        <a:pt x="277" y="53"/>
                      </a:lnTo>
                      <a:lnTo>
                        <a:pt x="187" y="0"/>
                      </a:lnTo>
                      <a:lnTo>
                        <a:pt x="97" y="53"/>
                      </a:lnTo>
                      <a:lnTo>
                        <a:pt x="14" y="4"/>
                      </a:lnTo>
                      <a:lnTo>
                        <a:pt x="0" y="27"/>
                      </a:lnTo>
                      <a:lnTo>
                        <a:pt x="97" y="84"/>
                      </a:lnTo>
                      <a:lnTo>
                        <a:pt x="187" y="31"/>
                      </a:lnTo>
                      <a:lnTo>
                        <a:pt x="277" y="84"/>
                      </a:lnTo>
                      <a:lnTo>
                        <a:pt x="367" y="31"/>
                      </a:lnTo>
                      <a:lnTo>
                        <a:pt x="450" y="80"/>
                      </a:lnTo>
                      <a:lnTo>
                        <a:pt x="463" y="57"/>
                      </a:lnTo>
                      <a:lnTo>
                        <a:pt x="367" y="0"/>
                      </a:lnTo>
                      <a:lnTo>
                        <a:pt x="277" y="53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5" name="Google Shape;3015;p27"/>
                <p:cNvSpPr/>
                <p:nvPr/>
              </p:nvSpPr>
              <p:spPr>
                <a:xfrm>
                  <a:off x="8012113" y="1747838"/>
                  <a:ext cx="334961" cy="2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866" extrusionOk="0">
                      <a:moveTo>
                        <a:pt x="619" y="641"/>
                      </a:moveTo>
                      <a:lnTo>
                        <a:pt x="619" y="641"/>
                      </a:lnTo>
                      <a:cubicBezTo>
                        <a:pt x="593" y="601"/>
                        <a:pt x="548" y="575"/>
                        <a:pt x="496" y="576"/>
                      </a:cubicBezTo>
                      <a:cubicBezTo>
                        <a:pt x="435" y="578"/>
                        <a:pt x="384" y="617"/>
                        <a:pt x="364" y="671"/>
                      </a:cubicBezTo>
                      <a:lnTo>
                        <a:pt x="27" y="671"/>
                      </a:lnTo>
                      <a:lnTo>
                        <a:pt x="27" y="81"/>
                      </a:lnTo>
                      <a:lnTo>
                        <a:pt x="473" y="81"/>
                      </a:lnTo>
                      <a:lnTo>
                        <a:pt x="473" y="99"/>
                      </a:lnTo>
                      <a:cubicBezTo>
                        <a:pt x="461" y="104"/>
                        <a:pt x="452" y="116"/>
                        <a:pt x="452" y="131"/>
                      </a:cubicBezTo>
                      <a:cubicBezTo>
                        <a:pt x="452" y="150"/>
                        <a:pt x="467" y="165"/>
                        <a:pt x="487" y="165"/>
                      </a:cubicBezTo>
                      <a:cubicBezTo>
                        <a:pt x="506" y="165"/>
                        <a:pt x="521" y="150"/>
                        <a:pt x="521" y="131"/>
                      </a:cubicBezTo>
                      <a:cubicBezTo>
                        <a:pt x="521" y="116"/>
                        <a:pt x="512" y="104"/>
                        <a:pt x="500" y="99"/>
                      </a:cubicBezTo>
                      <a:lnTo>
                        <a:pt x="500" y="81"/>
                      </a:lnTo>
                      <a:lnTo>
                        <a:pt x="947" y="81"/>
                      </a:lnTo>
                      <a:lnTo>
                        <a:pt x="947" y="259"/>
                      </a:lnTo>
                      <a:cubicBezTo>
                        <a:pt x="913" y="222"/>
                        <a:pt x="864" y="199"/>
                        <a:pt x="810" y="199"/>
                      </a:cubicBezTo>
                      <a:cubicBezTo>
                        <a:pt x="708" y="199"/>
                        <a:pt x="624" y="283"/>
                        <a:pt x="624" y="385"/>
                      </a:cubicBezTo>
                      <a:cubicBezTo>
                        <a:pt x="624" y="474"/>
                        <a:pt x="686" y="548"/>
                        <a:pt x="769" y="567"/>
                      </a:cubicBezTo>
                      <a:cubicBezTo>
                        <a:pt x="711" y="575"/>
                        <a:pt x="659" y="602"/>
                        <a:pt x="619" y="641"/>
                      </a:cubicBezTo>
                      <a:close/>
                      <a:moveTo>
                        <a:pt x="501" y="762"/>
                      </a:moveTo>
                      <a:lnTo>
                        <a:pt x="501" y="762"/>
                      </a:lnTo>
                      <a:cubicBezTo>
                        <a:pt x="499" y="762"/>
                        <a:pt x="498" y="762"/>
                        <a:pt x="496" y="762"/>
                      </a:cubicBezTo>
                      <a:lnTo>
                        <a:pt x="456" y="783"/>
                      </a:lnTo>
                      <a:cubicBezTo>
                        <a:pt x="454" y="784"/>
                        <a:pt x="451" y="783"/>
                        <a:pt x="450" y="781"/>
                      </a:cubicBezTo>
                      <a:cubicBezTo>
                        <a:pt x="449" y="780"/>
                        <a:pt x="449" y="779"/>
                        <a:pt x="449" y="778"/>
                      </a:cubicBezTo>
                      <a:lnTo>
                        <a:pt x="458" y="733"/>
                      </a:lnTo>
                      <a:cubicBezTo>
                        <a:pt x="458" y="732"/>
                        <a:pt x="457" y="730"/>
                        <a:pt x="456" y="729"/>
                      </a:cubicBezTo>
                      <a:lnTo>
                        <a:pt x="424" y="697"/>
                      </a:lnTo>
                      <a:cubicBezTo>
                        <a:pt x="422" y="695"/>
                        <a:pt x="422" y="692"/>
                        <a:pt x="424" y="690"/>
                      </a:cubicBezTo>
                      <a:cubicBezTo>
                        <a:pt x="425" y="690"/>
                        <a:pt x="426" y="689"/>
                        <a:pt x="427" y="689"/>
                      </a:cubicBezTo>
                      <a:lnTo>
                        <a:pt x="472" y="683"/>
                      </a:lnTo>
                      <a:cubicBezTo>
                        <a:pt x="473" y="683"/>
                        <a:pt x="475" y="682"/>
                        <a:pt x="475" y="680"/>
                      </a:cubicBezTo>
                      <a:lnTo>
                        <a:pt x="496" y="640"/>
                      </a:lnTo>
                      <a:cubicBezTo>
                        <a:pt x="497" y="638"/>
                        <a:pt x="500" y="637"/>
                        <a:pt x="502" y="638"/>
                      </a:cubicBezTo>
                      <a:cubicBezTo>
                        <a:pt x="503" y="639"/>
                        <a:pt x="504" y="639"/>
                        <a:pt x="505" y="640"/>
                      </a:cubicBezTo>
                      <a:lnTo>
                        <a:pt x="524" y="681"/>
                      </a:lnTo>
                      <a:cubicBezTo>
                        <a:pt x="525" y="683"/>
                        <a:pt x="526" y="684"/>
                        <a:pt x="528" y="684"/>
                      </a:cubicBezTo>
                      <a:lnTo>
                        <a:pt x="572" y="691"/>
                      </a:lnTo>
                      <a:cubicBezTo>
                        <a:pt x="575" y="691"/>
                        <a:pt x="576" y="693"/>
                        <a:pt x="576" y="695"/>
                      </a:cubicBezTo>
                      <a:cubicBezTo>
                        <a:pt x="575" y="697"/>
                        <a:pt x="574" y="699"/>
                        <a:pt x="572" y="702"/>
                      </a:cubicBezTo>
                      <a:lnTo>
                        <a:pt x="542" y="730"/>
                      </a:lnTo>
                      <a:cubicBezTo>
                        <a:pt x="541" y="731"/>
                        <a:pt x="540" y="733"/>
                        <a:pt x="541" y="734"/>
                      </a:cubicBezTo>
                      <a:lnTo>
                        <a:pt x="546" y="766"/>
                      </a:lnTo>
                      <a:cubicBezTo>
                        <a:pt x="544" y="772"/>
                        <a:pt x="542" y="778"/>
                        <a:pt x="541" y="784"/>
                      </a:cubicBezTo>
                      <a:cubicBezTo>
                        <a:pt x="541" y="784"/>
                        <a:pt x="541" y="784"/>
                        <a:pt x="541" y="784"/>
                      </a:cubicBezTo>
                      <a:lnTo>
                        <a:pt x="501" y="762"/>
                      </a:lnTo>
                      <a:close/>
                      <a:moveTo>
                        <a:pt x="27" y="725"/>
                      </a:moveTo>
                      <a:lnTo>
                        <a:pt x="27" y="725"/>
                      </a:lnTo>
                      <a:lnTo>
                        <a:pt x="27" y="697"/>
                      </a:lnTo>
                      <a:lnTo>
                        <a:pt x="357" y="697"/>
                      </a:lnTo>
                      <a:cubicBezTo>
                        <a:pt x="356" y="706"/>
                        <a:pt x="355" y="714"/>
                        <a:pt x="355" y="723"/>
                      </a:cubicBezTo>
                      <a:cubicBezTo>
                        <a:pt x="355" y="724"/>
                        <a:pt x="355" y="725"/>
                        <a:pt x="355" y="725"/>
                      </a:cubicBezTo>
                      <a:lnTo>
                        <a:pt x="27" y="725"/>
                      </a:lnTo>
                      <a:close/>
                      <a:moveTo>
                        <a:pt x="27" y="28"/>
                      </a:moveTo>
                      <a:lnTo>
                        <a:pt x="27" y="28"/>
                      </a:lnTo>
                      <a:lnTo>
                        <a:pt x="947" y="28"/>
                      </a:lnTo>
                      <a:lnTo>
                        <a:pt x="947" y="54"/>
                      </a:lnTo>
                      <a:lnTo>
                        <a:pt x="27" y="54"/>
                      </a:lnTo>
                      <a:lnTo>
                        <a:pt x="27" y="28"/>
                      </a:lnTo>
                      <a:close/>
                      <a:moveTo>
                        <a:pt x="495" y="131"/>
                      </a:moveTo>
                      <a:lnTo>
                        <a:pt x="495" y="131"/>
                      </a:lnTo>
                      <a:cubicBezTo>
                        <a:pt x="495" y="135"/>
                        <a:pt x="491" y="139"/>
                        <a:pt x="487" y="139"/>
                      </a:cubicBezTo>
                      <a:cubicBezTo>
                        <a:pt x="482" y="139"/>
                        <a:pt x="479" y="135"/>
                        <a:pt x="479" y="131"/>
                      </a:cubicBezTo>
                      <a:cubicBezTo>
                        <a:pt x="479" y="126"/>
                        <a:pt x="482" y="123"/>
                        <a:pt x="487" y="123"/>
                      </a:cubicBezTo>
                      <a:cubicBezTo>
                        <a:pt x="491" y="123"/>
                        <a:pt x="495" y="126"/>
                        <a:pt x="495" y="131"/>
                      </a:cubicBezTo>
                      <a:close/>
                      <a:moveTo>
                        <a:pt x="970" y="385"/>
                      </a:moveTo>
                      <a:lnTo>
                        <a:pt x="970" y="385"/>
                      </a:lnTo>
                      <a:cubicBezTo>
                        <a:pt x="970" y="473"/>
                        <a:pt x="898" y="545"/>
                        <a:pt x="810" y="545"/>
                      </a:cubicBezTo>
                      <a:cubicBezTo>
                        <a:pt x="722" y="545"/>
                        <a:pt x="651" y="473"/>
                        <a:pt x="651" y="385"/>
                      </a:cubicBezTo>
                      <a:cubicBezTo>
                        <a:pt x="651" y="297"/>
                        <a:pt x="722" y="226"/>
                        <a:pt x="810" y="226"/>
                      </a:cubicBezTo>
                      <a:cubicBezTo>
                        <a:pt x="898" y="226"/>
                        <a:pt x="970" y="297"/>
                        <a:pt x="970" y="385"/>
                      </a:cubicBezTo>
                      <a:close/>
                      <a:moveTo>
                        <a:pt x="947" y="600"/>
                      </a:moveTo>
                      <a:lnTo>
                        <a:pt x="947" y="600"/>
                      </a:lnTo>
                      <a:cubicBezTo>
                        <a:pt x="918" y="583"/>
                        <a:pt x="886" y="572"/>
                        <a:pt x="852" y="567"/>
                      </a:cubicBezTo>
                      <a:cubicBezTo>
                        <a:pt x="889" y="558"/>
                        <a:pt x="922" y="539"/>
                        <a:pt x="947" y="512"/>
                      </a:cubicBezTo>
                      <a:lnTo>
                        <a:pt x="947" y="600"/>
                      </a:lnTo>
                      <a:close/>
                      <a:moveTo>
                        <a:pt x="973" y="617"/>
                      </a:moveTo>
                      <a:lnTo>
                        <a:pt x="973" y="617"/>
                      </a:lnTo>
                      <a:lnTo>
                        <a:pt x="973" y="478"/>
                      </a:lnTo>
                      <a:lnTo>
                        <a:pt x="972" y="478"/>
                      </a:lnTo>
                      <a:cubicBezTo>
                        <a:pt x="987" y="450"/>
                        <a:pt x="997" y="419"/>
                        <a:pt x="997" y="385"/>
                      </a:cubicBezTo>
                      <a:cubicBezTo>
                        <a:pt x="997" y="353"/>
                        <a:pt x="988" y="322"/>
                        <a:pt x="973" y="295"/>
                      </a:cubicBezTo>
                      <a:lnTo>
                        <a:pt x="973" y="81"/>
                      </a:lnTo>
                      <a:lnTo>
                        <a:pt x="973" y="1"/>
                      </a:lnTo>
                      <a:lnTo>
                        <a:pt x="973" y="0"/>
                      </a:lnTo>
                      <a:lnTo>
                        <a:pt x="0" y="0"/>
                      </a:lnTo>
                      <a:lnTo>
                        <a:pt x="0" y="81"/>
                      </a:lnTo>
                      <a:lnTo>
                        <a:pt x="0" y="81"/>
                      </a:lnTo>
                      <a:lnTo>
                        <a:pt x="0" y="671"/>
                      </a:lnTo>
                      <a:lnTo>
                        <a:pt x="0" y="671"/>
                      </a:lnTo>
                      <a:lnTo>
                        <a:pt x="0" y="738"/>
                      </a:lnTo>
                      <a:lnTo>
                        <a:pt x="0" y="738"/>
                      </a:lnTo>
                      <a:lnTo>
                        <a:pt x="0" y="752"/>
                      </a:lnTo>
                      <a:lnTo>
                        <a:pt x="358" y="752"/>
                      </a:lnTo>
                      <a:cubicBezTo>
                        <a:pt x="373" y="817"/>
                        <a:pt x="432" y="866"/>
                        <a:pt x="502" y="864"/>
                      </a:cubicBezTo>
                      <a:cubicBezTo>
                        <a:pt x="581" y="863"/>
                        <a:pt x="644" y="797"/>
                        <a:pt x="643" y="718"/>
                      </a:cubicBezTo>
                      <a:cubicBezTo>
                        <a:pt x="643" y="718"/>
                        <a:pt x="643" y="718"/>
                        <a:pt x="643" y="718"/>
                      </a:cubicBezTo>
                      <a:cubicBezTo>
                        <a:pt x="643" y="699"/>
                        <a:pt x="639" y="682"/>
                        <a:pt x="632" y="666"/>
                      </a:cubicBezTo>
                      <a:cubicBezTo>
                        <a:pt x="677" y="619"/>
                        <a:pt x="741" y="590"/>
                        <a:pt x="811" y="590"/>
                      </a:cubicBezTo>
                      <a:cubicBezTo>
                        <a:pt x="947" y="590"/>
                        <a:pt x="1059" y="701"/>
                        <a:pt x="1059" y="838"/>
                      </a:cubicBezTo>
                      <a:lnTo>
                        <a:pt x="1085" y="838"/>
                      </a:lnTo>
                      <a:cubicBezTo>
                        <a:pt x="1085" y="747"/>
                        <a:pt x="1041" y="667"/>
                        <a:pt x="973" y="617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16" name="Google Shape;3016;p27"/>
              <p:cNvGrpSpPr/>
              <p:nvPr/>
            </p:nvGrpSpPr>
            <p:grpSpPr>
              <a:xfrm>
                <a:off x="7724242" y="2250503"/>
                <a:ext cx="512299" cy="512297"/>
                <a:chOff x="4173538" y="1703388"/>
                <a:chExt cx="336552" cy="336550"/>
              </a:xfrm>
            </p:grpSpPr>
            <p:sp>
              <p:nvSpPr>
                <p:cNvPr id="3017" name="Google Shape;3017;p27"/>
                <p:cNvSpPr/>
                <p:nvPr/>
              </p:nvSpPr>
              <p:spPr>
                <a:xfrm>
                  <a:off x="4352926" y="1703388"/>
                  <a:ext cx="157164" cy="15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506" extrusionOk="0">
                      <a:moveTo>
                        <a:pt x="480" y="480"/>
                      </a:moveTo>
                      <a:lnTo>
                        <a:pt x="480" y="480"/>
                      </a:lnTo>
                      <a:lnTo>
                        <a:pt x="26" y="480"/>
                      </a:lnTo>
                      <a:lnTo>
                        <a:pt x="26" y="26"/>
                      </a:lnTo>
                      <a:lnTo>
                        <a:pt x="480" y="26"/>
                      </a:lnTo>
                      <a:lnTo>
                        <a:pt x="480" y="480"/>
                      </a:lnTo>
                      <a:close/>
                      <a:moveTo>
                        <a:pt x="506" y="0"/>
                      </a:moveTo>
                      <a:lnTo>
                        <a:pt x="506" y="0"/>
                      </a:lnTo>
                      <a:lnTo>
                        <a:pt x="0" y="0"/>
                      </a:lnTo>
                      <a:lnTo>
                        <a:pt x="0" y="506"/>
                      </a:lnTo>
                      <a:lnTo>
                        <a:pt x="506" y="506"/>
                      </a:lnTo>
                      <a:lnTo>
                        <a:pt x="506" y="0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8" name="Google Shape;3018;p27"/>
                <p:cNvSpPr/>
                <p:nvPr/>
              </p:nvSpPr>
              <p:spPr>
                <a:xfrm>
                  <a:off x="4173538" y="1884363"/>
                  <a:ext cx="157164" cy="15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506" extrusionOk="0">
                      <a:moveTo>
                        <a:pt x="26" y="26"/>
                      </a:moveTo>
                      <a:lnTo>
                        <a:pt x="26" y="26"/>
                      </a:lnTo>
                      <a:lnTo>
                        <a:pt x="480" y="26"/>
                      </a:lnTo>
                      <a:lnTo>
                        <a:pt x="480" y="480"/>
                      </a:lnTo>
                      <a:lnTo>
                        <a:pt x="26" y="480"/>
                      </a:lnTo>
                      <a:lnTo>
                        <a:pt x="26" y="26"/>
                      </a:lnTo>
                      <a:close/>
                      <a:moveTo>
                        <a:pt x="0" y="506"/>
                      </a:moveTo>
                      <a:lnTo>
                        <a:pt x="0" y="506"/>
                      </a:lnTo>
                      <a:lnTo>
                        <a:pt x="506" y="506"/>
                      </a:lnTo>
                      <a:lnTo>
                        <a:pt x="506" y="0"/>
                      </a:lnTo>
                      <a:lnTo>
                        <a:pt x="0" y="0"/>
                      </a:lnTo>
                      <a:lnTo>
                        <a:pt x="0" y="506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9" name="Google Shape;3019;p27"/>
                <p:cNvSpPr/>
                <p:nvPr/>
              </p:nvSpPr>
              <p:spPr>
                <a:xfrm>
                  <a:off x="4352926" y="1884363"/>
                  <a:ext cx="157164" cy="15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507" extrusionOk="0">
                      <a:moveTo>
                        <a:pt x="480" y="480"/>
                      </a:moveTo>
                      <a:lnTo>
                        <a:pt x="480" y="480"/>
                      </a:lnTo>
                      <a:lnTo>
                        <a:pt x="26" y="480"/>
                      </a:lnTo>
                      <a:lnTo>
                        <a:pt x="26" y="27"/>
                      </a:lnTo>
                      <a:lnTo>
                        <a:pt x="480" y="27"/>
                      </a:lnTo>
                      <a:lnTo>
                        <a:pt x="480" y="48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507"/>
                      </a:lnTo>
                      <a:lnTo>
                        <a:pt x="506" y="507"/>
                      </a:lnTo>
                      <a:lnTo>
                        <a:pt x="50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0" name="Google Shape;3020;p27"/>
                <p:cNvSpPr/>
                <p:nvPr/>
              </p:nvSpPr>
              <p:spPr>
                <a:xfrm>
                  <a:off x="4195763" y="1984375"/>
                  <a:ext cx="31750" cy="33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01" y="0"/>
                      </a:lnTo>
                      <a:lnTo>
                        <a:pt x="101" y="107"/>
                      </a:lnTo>
                      <a:lnTo>
                        <a:pt x="0" y="10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1" name="Google Shape;3021;p27"/>
                <p:cNvSpPr/>
                <p:nvPr/>
              </p:nvSpPr>
              <p:spPr>
                <a:xfrm>
                  <a:off x="4235451" y="1949450"/>
                  <a:ext cx="31750" cy="6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22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00" y="0"/>
                      </a:lnTo>
                      <a:lnTo>
                        <a:pt x="100" y="221"/>
                      </a:lnTo>
                      <a:lnTo>
                        <a:pt x="0" y="2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2" name="Google Shape;3022;p27"/>
                <p:cNvSpPr/>
                <p:nvPr/>
              </p:nvSpPr>
              <p:spPr>
                <a:xfrm>
                  <a:off x="4276726" y="1917700"/>
                  <a:ext cx="30163" cy="100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324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01" y="0"/>
                      </a:lnTo>
                      <a:lnTo>
                        <a:pt x="101" y="324"/>
                      </a:lnTo>
                      <a:lnTo>
                        <a:pt x="0" y="3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3" name="Google Shape;3023;p27"/>
                <p:cNvSpPr/>
                <p:nvPr/>
              </p:nvSpPr>
              <p:spPr>
                <a:xfrm>
                  <a:off x="4389438" y="1919288"/>
                  <a:ext cx="8572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77" extrusionOk="0">
                      <a:moveTo>
                        <a:pt x="138" y="277"/>
                      </a:moveTo>
                      <a:lnTo>
                        <a:pt x="138" y="277"/>
                      </a:lnTo>
                      <a:cubicBezTo>
                        <a:pt x="208" y="277"/>
                        <a:pt x="266" y="226"/>
                        <a:pt x="276" y="157"/>
                      </a:cubicBezTo>
                      <a:lnTo>
                        <a:pt x="278" y="142"/>
                      </a:lnTo>
                      <a:lnTo>
                        <a:pt x="172" y="142"/>
                      </a:lnTo>
                      <a:lnTo>
                        <a:pt x="169" y="151"/>
                      </a:lnTo>
                      <a:cubicBezTo>
                        <a:pt x="162" y="168"/>
                        <a:pt x="143" y="176"/>
                        <a:pt x="126" y="169"/>
                      </a:cubicBezTo>
                      <a:cubicBezTo>
                        <a:pt x="109" y="162"/>
                        <a:pt x="100" y="143"/>
                        <a:pt x="107" y="126"/>
                      </a:cubicBezTo>
                      <a:cubicBezTo>
                        <a:pt x="112" y="113"/>
                        <a:pt x="124" y="105"/>
                        <a:pt x="137" y="105"/>
                      </a:cubicBezTo>
                      <a:lnTo>
                        <a:pt x="152" y="105"/>
                      </a:lnTo>
                      <a:lnTo>
                        <a:pt x="152" y="0"/>
                      </a:lnTo>
                      <a:lnTo>
                        <a:pt x="138" y="0"/>
                      </a:lnTo>
                      <a:cubicBezTo>
                        <a:pt x="62" y="0"/>
                        <a:pt x="0" y="62"/>
                        <a:pt x="0" y="139"/>
                      </a:cubicBezTo>
                      <a:cubicBezTo>
                        <a:pt x="0" y="215"/>
                        <a:pt x="62" y="277"/>
                        <a:pt x="138" y="277"/>
                      </a:cubicBezTo>
                      <a:lnTo>
                        <a:pt x="138" y="277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4" name="Google Shape;3024;p27"/>
                <p:cNvSpPr/>
                <p:nvPr/>
              </p:nvSpPr>
              <p:spPr>
                <a:xfrm>
                  <a:off x="4173538" y="1703388"/>
                  <a:ext cx="157162" cy="15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506" extrusionOk="0">
                      <a:moveTo>
                        <a:pt x="480" y="480"/>
                      </a:moveTo>
                      <a:lnTo>
                        <a:pt x="480" y="480"/>
                      </a:lnTo>
                      <a:lnTo>
                        <a:pt x="27" y="480"/>
                      </a:lnTo>
                      <a:lnTo>
                        <a:pt x="27" y="26"/>
                      </a:lnTo>
                      <a:lnTo>
                        <a:pt x="480" y="26"/>
                      </a:lnTo>
                      <a:lnTo>
                        <a:pt x="480" y="480"/>
                      </a:lnTo>
                      <a:close/>
                      <a:moveTo>
                        <a:pt x="507" y="0"/>
                      </a:moveTo>
                      <a:lnTo>
                        <a:pt x="507" y="0"/>
                      </a:lnTo>
                      <a:lnTo>
                        <a:pt x="0" y="0"/>
                      </a:lnTo>
                      <a:lnTo>
                        <a:pt x="0" y="506"/>
                      </a:lnTo>
                      <a:lnTo>
                        <a:pt x="507" y="506"/>
                      </a:lnTo>
                      <a:lnTo>
                        <a:pt x="507" y="0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5" name="Google Shape;3025;p27"/>
                <p:cNvSpPr/>
                <p:nvPr/>
              </p:nvSpPr>
              <p:spPr>
                <a:xfrm>
                  <a:off x="4195763" y="1746250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2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6"/>
                      </a:cubicBezTo>
                      <a:cubicBezTo>
                        <a:pt x="33" y="25"/>
                        <a:pt x="26" y="32"/>
                        <a:pt x="17" y="32"/>
                      </a:cubicBezTo>
                      <a:cubicBezTo>
                        <a:pt x="8" y="32"/>
                        <a:pt x="0" y="25"/>
                        <a:pt x="0" y="16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6" name="Google Shape;3026;p27"/>
                <p:cNvSpPr/>
                <p:nvPr/>
              </p:nvSpPr>
              <p:spPr>
                <a:xfrm>
                  <a:off x="4216401" y="1746250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32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2" y="7"/>
                        <a:pt x="32" y="16"/>
                      </a:cubicBezTo>
                      <a:cubicBezTo>
                        <a:pt x="32" y="25"/>
                        <a:pt x="25" y="32"/>
                        <a:pt x="16" y="32"/>
                      </a:cubicBezTo>
                      <a:cubicBezTo>
                        <a:pt x="7" y="32"/>
                        <a:pt x="0" y="25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7" name="Google Shape;3027;p27"/>
                <p:cNvSpPr/>
                <p:nvPr/>
              </p:nvSpPr>
              <p:spPr>
                <a:xfrm>
                  <a:off x="4237038" y="1746250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2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7"/>
                        <a:pt x="33" y="16"/>
                      </a:cubicBezTo>
                      <a:cubicBezTo>
                        <a:pt x="33" y="25"/>
                        <a:pt x="25" y="32"/>
                        <a:pt x="16" y="32"/>
                      </a:cubicBezTo>
                      <a:cubicBezTo>
                        <a:pt x="7" y="32"/>
                        <a:pt x="0" y="25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8" name="Google Shape;3028;p27"/>
                <p:cNvSpPr/>
                <p:nvPr/>
              </p:nvSpPr>
              <p:spPr>
                <a:xfrm>
                  <a:off x="4256088" y="1746250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2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6"/>
                      </a:cubicBezTo>
                      <a:cubicBezTo>
                        <a:pt x="33" y="25"/>
                        <a:pt x="26" y="32"/>
                        <a:pt x="17" y="32"/>
                      </a:cubicBezTo>
                      <a:cubicBezTo>
                        <a:pt x="8" y="32"/>
                        <a:pt x="0" y="25"/>
                        <a:pt x="0" y="16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9" name="Google Shape;3029;p27"/>
                <p:cNvSpPr/>
                <p:nvPr/>
              </p:nvSpPr>
              <p:spPr>
                <a:xfrm>
                  <a:off x="4276726" y="1746250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2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7"/>
                        <a:pt x="33" y="16"/>
                      </a:cubicBezTo>
                      <a:cubicBezTo>
                        <a:pt x="33" y="25"/>
                        <a:pt x="25" y="32"/>
                        <a:pt x="16" y="32"/>
                      </a:cubicBezTo>
                      <a:cubicBezTo>
                        <a:pt x="7" y="32"/>
                        <a:pt x="0" y="25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0" name="Google Shape;3030;p27"/>
                <p:cNvSpPr/>
                <p:nvPr/>
              </p:nvSpPr>
              <p:spPr>
                <a:xfrm>
                  <a:off x="4297363" y="1746250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2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6"/>
                      </a:cubicBezTo>
                      <a:cubicBezTo>
                        <a:pt x="33" y="25"/>
                        <a:pt x="26" y="32"/>
                        <a:pt x="17" y="32"/>
                      </a:cubicBezTo>
                      <a:cubicBezTo>
                        <a:pt x="8" y="32"/>
                        <a:pt x="0" y="25"/>
                        <a:pt x="0" y="16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1" name="Google Shape;3031;p27"/>
                <p:cNvSpPr/>
                <p:nvPr/>
              </p:nvSpPr>
              <p:spPr>
                <a:xfrm>
                  <a:off x="4195763" y="1766888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2" name="Google Shape;3032;p27"/>
                <p:cNvSpPr/>
                <p:nvPr/>
              </p:nvSpPr>
              <p:spPr>
                <a:xfrm>
                  <a:off x="4216401" y="1766888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2" y="7"/>
                        <a:pt x="32" y="17"/>
                      </a:cubicBezTo>
                      <a:cubicBezTo>
                        <a:pt x="32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3" name="Google Shape;3033;p27"/>
                <p:cNvSpPr/>
                <p:nvPr/>
              </p:nvSpPr>
              <p:spPr>
                <a:xfrm>
                  <a:off x="4237038" y="1766888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7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4" name="Google Shape;3034;p27"/>
                <p:cNvSpPr/>
                <p:nvPr/>
              </p:nvSpPr>
              <p:spPr>
                <a:xfrm>
                  <a:off x="4256088" y="1766888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5" name="Google Shape;3035;p27"/>
                <p:cNvSpPr/>
                <p:nvPr/>
              </p:nvSpPr>
              <p:spPr>
                <a:xfrm>
                  <a:off x="4276726" y="1766888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7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6" name="Google Shape;3036;p27"/>
                <p:cNvSpPr/>
                <p:nvPr/>
              </p:nvSpPr>
              <p:spPr>
                <a:xfrm>
                  <a:off x="4297363" y="1766888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7" name="Google Shape;3037;p27"/>
                <p:cNvSpPr/>
                <p:nvPr/>
              </p:nvSpPr>
              <p:spPr>
                <a:xfrm>
                  <a:off x="4195763" y="1785938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8" name="Google Shape;3038;p27"/>
                <p:cNvSpPr/>
                <p:nvPr/>
              </p:nvSpPr>
              <p:spPr>
                <a:xfrm>
                  <a:off x="4216401" y="1785938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2" y="8"/>
                        <a:pt x="32" y="17"/>
                      </a:cubicBezTo>
                      <a:cubicBezTo>
                        <a:pt x="32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9" name="Google Shape;3039;p27"/>
                <p:cNvSpPr/>
                <p:nvPr/>
              </p:nvSpPr>
              <p:spPr>
                <a:xfrm>
                  <a:off x="4237038" y="1785938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8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0" name="Google Shape;3040;p27"/>
                <p:cNvSpPr/>
                <p:nvPr/>
              </p:nvSpPr>
              <p:spPr>
                <a:xfrm>
                  <a:off x="4256088" y="1785938"/>
                  <a:ext cx="11113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1" name="Google Shape;3041;p27"/>
                <p:cNvSpPr/>
                <p:nvPr/>
              </p:nvSpPr>
              <p:spPr>
                <a:xfrm>
                  <a:off x="4276726" y="1785938"/>
                  <a:ext cx="11113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8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2" name="Google Shape;3042;p27"/>
                <p:cNvSpPr/>
                <p:nvPr/>
              </p:nvSpPr>
              <p:spPr>
                <a:xfrm>
                  <a:off x="4297363" y="1785938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3" name="Google Shape;3043;p27"/>
                <p:cNvSpPr/>
                <p:nvPr/>
              </p:nvSpPr>
              <p:spPr>
                <a:xfrm>
                  <a:off x="4195763" y="1806575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6"/>
                      </a:cubicBezTo>
                      <a:cubicBezTo>
                        <a:pt x="33" y="25"/>
                        <a:pt x="26" y="33"/>
                        <a:pt x="17" y="33"/>
                      </a:cubicBezTo>
                      <a:cubicBezTo>
                        <a:pt x="8" y="33"/>
                        <a:pt x="0" y="25"/>
                        <a:pt x="0" y="16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4" name="Google Shape;3044;p27"/>
                <p:cNvSpPr/>
                <p:nvPr/>
              </p:nvSpPr>
              <p:spPr>
                <a:xfrm>
                  <a:off x="4216401" y="1806575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2" y="7"/>
                        <a:pt x="32" y="16"/>
                      </a:cubicBezTo>
                      <a:cubicBezTo>
                        <a:pt x="32" y="25"/>
                        <a:pt x="25" y="33"/>
                        <a:pt x="16" y="33"/>
                      </a:cubicBezTo>
                      <a:cubicBezTo>
                        <a:pt x="7" y="33"/>
                        <a:pt x="0" y="25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5" name="Google Shape;3045;p27"/>
                <p:cNvSpPr/>
                <p:nvPr/>
              </p:nvSpPr>
              <p:spPr>
                <a:xfrm>
                  <a:off x="4237038" y="1806575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7"/>
                        <a:pt x="33" y="16"/>
                      </a:cubicBezTo>
                      <a:cubicBezTo>
                        <a:pt x="33" y="25"/>
                        <a:pt x="25" y="33"/>
                        <a:pt x="16" y="33"/>
                      </a:cubicBezTo>
                      <a:cubicBezTo>
                        <a:pt x="7" y="33"/>
                        <a:pt x="0" y="25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6" name="Google Shape;3046;p27"/>
                <p:cNvSpPr/>
                <p:nvPr/>
              </p:nvSpPr>
              <p:spPr>
                <a:xfrm>
                  <a:off x="4256088" y="1806575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6"/>
                      </a:cubicBezTo>
                      <a:cubicBezTo>
                        <a:pt x="33" y="25"/>
                        <a:pt x="26" y="33"/>
                        <a:pt x="17" y="33"/>
                      </a:cubicBezTo>
                      <a:cubicBezTo>
                        <a:pt x="8" y="33"/>
                        <a:pt x="0" y="25"/>
                        <a:pt x="0" y="16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7" name="Google Shape;3047;p27"/>
                <p:cNvSpPr/>
                <p:nvPr/>
              </p:nvSpPr>
              <p:spPr>
                <a:xfrm>
                  <a:off x="4276726" y="1806575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7"/>
                        <a:pt x="33" y="16"/>
                      </a:cubicBezTo>
                      <a:cubicBezTo>
                        <a:pt x="33" y="25"/>
                        <a:pt x="25" y="33"/>
                        <a:pt x="16" y="33"/>
                      </a:cubicBezTo>
                      <a:cubicBezTo>
                        <a:pt x="7" y="33"/>
                        <a:pt x="0" y="25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8" name="Google Shape;3048;p27"/>
                <p:cNvSpPr/>
                <p:nvPr/>
              </p:nvSpPr>
              <p:spPr>
                <a:xfrm>
                  <a:off x="4297363" y="1806575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6"/>
                      </a:cubicBezTo>
                      <a:cubicBezTo>
                        <a:pt x="33" y="25"/>
                        <a:pt x="26" y="33"/>
                        <a:pt x="17" y="33"/>
                      </a:cubicBezTo>
                      <a:cubicBezTo>
                        <a:pt x="8" y="33"/>
                        <a:pt x="0" y="25"/>
                        <a:pt x="0" y="16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9" name="Google Shape;3049;p27"/>
                <p:cNvSpPr/>
                <p:nvPr/>
              </p:nvSpPr>
              <p:spPr>
                <a:xfrm>
                  <a:off x="4195763" y="1827213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0" name="Google Shape;3050;p27"/>
                <p:cNvSpPr/>
                <p:nvPr/>
              </p:nvSpPr>
              <p:spPr>
                <a:xfrm>
                  <a:off x="4216401" y="1827213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2" y="8"/>
                        <a:pt x="32" y="17"/>
                      </a:cubicBezTo>
                      <a:cubicBezTo>
                        <a:pt x="32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1" name="Google Shape;3051;p27"/>
                <p:cNvSpPr/>
                <p:nvPr/>
              </p:nvSpPr>
              <p:spPr>
                <a:xfrm>
                  <a:off x="4237038" y="1827213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8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2" name="Google Shape;3052;p27"/>
                <p:cNvSpPr/>
                <p:nvPr/>
              </p:nvSpPr>
              <p:spPr>
                <a:xfrm>
                  <a:off x="4256088" y="1827213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3" name="Google Shape;3053;p27"/>
                <p:cNvSpPr/>
                <p:nvPr/>
              </p:nvSpPr>
              <p:spPr>
                <a:xfrm>
                  <a:off x="4276726" y="1827213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8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4" name="Google Shape;3054;p27"/>
                <p:cNvSpPr/>
                <p:nvPr/>
              </p:nvSpPr>
              <p:spPr>
                <a:xfrm>
                  <a:off x="4297363" y="1827213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5" name="Google Shape;3055;p27"/>
                <p:cNvSpPr/>
                <p:nvPr/>
              </p:nvSpPr>
              <p:spPr>
                <a:xfrm>
                  <a:off x="4195763" y="1725613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6" name="Google Shape;3056;p27"/>
                <p:cNvSpPr/>
                <p:nvPr/>
              </p:nvSpPr>
              <p:spPr>
                <a:xfrm>
                  <a:off x="4216401" y="1725613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2" y="8"/>
                        <a:pt x="32" y="17"/>
                      </a:cubicBezTo>
                      <a:cubicBezTo>
                        <a:pt x="32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7" name="Google Shape;3057;p27"/>
                <p:cNvSpPr/>
                <p:nvPr/>
              </p:nvSpPr>
              <p:spPr>
                <a:xfrm>
                  <a:off x="4237038" y="1725613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8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8" name="Google Shape;3058;p27"/>
                <p:cNvSpPr/>
                <p:nvPr/>
              </p:nvSpPr>
              <p:spPr>
                <a:xfrm>
                  <a:off x="4256088" y="1725613"/>
                  <a:ext cx="11113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9" name="Google Shape;3059;p27"/>
                <p:cNvSpPr/>
                <p:nvPr/>
              </p:nvSpPr>
              <p:spPr>
                <a:xfrm>
                  <a:off x="4276726" y="1725613"/>
                  <a:ext cx="11113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8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0" name="Google Shape;3060;p27"/>
                <p:cNvSpPr/>
                <p:nvPr/>
              </p:nvSpPr>
              <p:spPr>
                <a:xfrm>
                  <a:off x="4297363" y="1725613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1" name="Google Shape;3061;p27"/>
                <p:cNvSpPr/>
                <p:nvPr/>
              </p:nvSpPr>
              <p:spPr>
                <a:xfrm>
                  <a:off x="4375151" y="1763713"/>
                  <a:ext cx="114300" cy="61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99" extrusionOk="0">
                      <a:moveTo>
                        <a:pt x="110" y="108"/>
                      </a:moveTo>
                      <a:lnTo>
                        <a:pt x="110" y="108"/>
                      </a:lnTo>
                      <a:lnTo>
                        <a:pt x="239" y="174"/>
                      </a:lnTo>
                      <a:lnTo>
                        <a:pt x="370" y="17"/>
                      </a:lnTo>
                      <a:lnTo>
                        <a:pt x="350" y="0"/>
                      </a:lnTo>
                      <a:lnTo>
                        <a:pt x="232" y="141"/>
                      </a:lnTo>
                      <a:lnTo>
                        <a:pt x="104" y="76"/>
                      </a:lnTo>
                      <a:lnTo>
                        <a:pt x="0" y="180"/>
                      </a:lnTo>
                      <a:lnTo>
                        <a:pt x="18" y="199"/>
                      </a:lnTo>
                      <a:lnTo>
                        <a:pt x="110" y="108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62" name="Google Shape;3062;p27"/>
              <p:cNvGrpSpPr/>
              <p:nvPr/>
            </p:nvGrpSpPr>
            <p:grpSpPr>
              <a:xfrm>
                <a:off x="6574299" y="2274639"/>
                <a:ext cx="508585" cy="471929"/>
                <a:chOff x="4165600" y="2647951"/>
                <a:chExt cx="352425" cy="327024"/>
              </a:xfrm>
            </p:grpSpPr>
            <p:sp>
              <p:nvSpPr>
                <p:cNvPr id="3063" name="Google Shape;3063;p27"/>
                <p:cNvSpPr/>
                <p:nvPr/>
              </p:nvSpPr>
              <p:spPr>
                <a:xfrm>
                  <a:off x="4460875" y="2938463"/>
                  <a:ext cx="17463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6" extrusionOk="0">
                      <a:moveTo>
                        <a:pt x="0" y="22"/>
                      </a:moveTo>
                      <a:lnTo>
                        <a:pt x="0" y="22"/>
                      </a:lnTo>
                      <a:cubicBezTo>
                        <a:pt x="0" y="10"/>
                        <a:pt x="10" y="0"/>
                        <a:pt x="23" y="0"/>
                      </a:cubicBezTo>
                      <a:cubicBezTo>
                        <a:pt x="36" y="0"/>
                        <a:pt x="47" y="10"/>
                        <a:pt x="47" y="23"/>
                      </a:cubicBezTo>
                      <a:cubicBezTo>
                        <a:pt x="47" y="36"/>
                        <a:pt x="36" y="46"/>
                        <a:pt x="23" y="46"/>
                      </a:cubicBezTo>
                      <a:cubicBezTo>
                        <a:pt x="10" y="46"/>
                        <a:pt x="0" y="35"/>
                        <a:pt x="0" y="22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4" name="Google Shape;3064;p27"/>
                <p:cNvSpPr/>
                <p:nvPr/>
              </p:nvSpPr>
              <p:spPr>
                <a:xfrm>
                  <a:off x="4165600" y="2647951"/>
                  <a:ext cx="352425" cy="32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" h="922" extrusionOk="0">
                      <a:moveTo>
                        <a:pt x="907" y="767"/>
                      </a:moveTo>
                      <a:lnTo>
                        <a:pt x="907" y="767"/>
                      </a:lnTo>
                      <a:lnTo>
                        <a:pt x="559" y="767"/>
                      </a:lnTo>
                      <a:lnTo>
                        <a:pt x="559" y="673"/>
                      </a:lnTo>
                      <a:lnTo>
                        <a:pt x="907" y="673"/>
                      </a:lnTo>
                      <a:cubicBezTo>
                        <a:pt x="933" y="673"/>
                        <a:pt x="954" y="694"/>
                        <a:pt x="954" y="720"/>
                      </a:cubicBezTo>
                      <a:cubicBezTo>
                        <a:pt x="954" y="746"/>
                        <a:pt x="933" y="767"/>
                        <a:pt x="907" y="767"/>
                      </a:cubicBezTo>
                      <a:close/>
                      <a:moveTo>
                        <a:pt x="954" y="840"/>
                      </a:moveTo>
                      <a:lnTo>
                        <a:pt x="954" y="840"/>
                      </a:lnTo>
                      <a:cubicBezTo>
                        <a:pt x="954" y="866"/>
                        <a:pt x="933" y="886"/>
                        <a:pt x="907" y="886"/>
                      </a:cubicBezTo>
                      <a:lnTo>
                        <a:pt x="559" y="886"/>
                      </a:lnTo>
                      <a:lnTo>
                        <a:pt x="559" y="793"/>
                      </a:lnTo>
                      <a:lnTo>
                        <a:pt x="907" y="793"/>
                      </a:lnTo>
                      <a:cubicBezTo>
                        <a:pt x="933" y="793"/>
                        <a:pt x="954" y="813"/>
                        <a:pt x="955" y="839"/>
                      </a:cubicBezTo>
                      <a:cubicBezTo>
                        <a:pt x="955" y="839"/>
                        <a:pt x="955" y="840"/>
                        <a:pt x="955" y="840"/>
                      </a:cubicBezTo>
                      <a:lnTo>
                        <a:pt x="954" y="840"/>
                      </a:lnTo>
                      <a:close/>
                      <a:moveTo>
                        <a:pt x="401" y="707"/>
                      </a:moveTo>
                      <a:lnTo>
                        <a:pt x="401" y="707"/>
                      </a:lnTo>
                      <a:cubicBezTo>
                        <a:pt x="394" y="611"/>
                        <a:pt x="321" y="534"/>
                        <a:pt x="226" y="522"/>
                      </a:cubicBezTo>
                      <a:lnTo>
                        <a:pt x="226" y="406"/>
                      </a:lnTo>
                      <a:cubicBezTo>
                        <a:pt x="326" y="400"/>
                        <a:pt x="406" y="320"/>
                        <a:pt x="413" y="220"/>
                      </a:cubicBezTo>
                      <a:lnTo>
                        <a:pt x="538" y="220"/>
                      </a:lnTo>
                      <a:cubicBezTo>
                        <a:pt x="545" y="320"/>
                        <a:pt x="624" y="399"/>
                        <a:pt x="723" y="406"/>
                      </a:cubicBezTo>
                      <a:lnTo>
                        <a:pt x="723" y="527"/>
                      </a:lnTo>
                      <a:lnTo>
                        <a:pt x="532" y="527"/>
                      </a:lnTo>
                      <a:lnTo>
                        <a:pt x="532" y="707"/>
                      </a:lnTo>
                      <a:lnTo>
                        <a:pt x="401" y="707"/>
                      </a:lnTo>
                      <a:close/>
                      <a:moveTo>
                        <a:pt x="314" y="853"/>
                      </a:moveTo>
                      <a:lnTo>
                        <a:pt x="314" y="853"/>
                      </a:lnTo>
                      <a:cubicBezTo>
                        <a:pt x="306" y="815"/>
                        <a:pt x="280" y="784"/>
                        <a:pt x="244" y="771"/>
                      </a:cubicBezTo>
                      <a:cubicBezTo>
                        <a:pt x="282" y="748"/>
                        <a:pt x="294" y="698"/>
                        <a:pt x="271" y="661"/>
                      </a:cubicBezTo>
                      <a:cubicBezTo>
                        <a:pt x="248" y="623"/>
                        <a:pt x="199" y="611"/>
                        <a:pt x="161" y="634"/>
                      </a:cubicBezTo>
                      <a:cubicBezTo>
                        <a:pt x="123" y="657"/>
                        <a:pt x="111" y="706"/>
                        <a:pt x="134" y="744"/>
                      </a:cubicBezTo>
                      <a:cubicBezTo>
                        <a:pt x="141" y="755"/>
                        <a:pt x="150" y="764"/>
                        <a:pt x="161" y="771"/>
                      </a:cubicBezTo>
                      <a:cubicBezTo>
                        <a:pt x="125" y="784"/>
                        <a:pt x="99" y="815"/>
                        <a:pt x="91" y="852"/>
                      </a:cubicBezTo>
                      <a:cubicBezTo>
                        <a:pt x="17" y="791"/>
                        <a:pt x="8" y="681"/>
                        <a:pt x="69" y="608"/>
                      </a:cubicBezTo>
                      <a:cubicBezTo>
                        <a:pt x="131" y="534"/>
                        <a:pt x="240" y="525"/>
                        <a:pt x="313" y="586"/>
                      </a:cubicBezTo>
                      <a:cubicBezTo>
                        <a:pt x="387" y="648"/>
                        <a:pt x="396" y="757"/>
                        <a:pt x="335" y="830"/>
                      </a:cubicBezTo>
                      <a:cubicBezTo>
                        <a:pt x="328" y="838"/>
                        <a:pt x="321" y="845"/>
                        <a:pt x="313" y="852"/>
                      </a:cubicBezTo>
                      <a:lnTo>
                        <a:pt x="314" y="853"/>
                      </a:lnTo>
                      <a:close/>
                      <a:moveTo>
                        <a:pt x="203" y="756"/>
                      </a:moveTo>
                      <a:lnTo>
                        <a:pt x="203" y="756"/>
                      </a:lnTo>
                      <a:cubicBezTo>
                        <a:pt x="173" y="756"/>
                        <a:pt x="149" y="732"/>
                        <a:pt x="149" y="703"/>
                      </a:cubicBezTo>
                      <a:cubicBezTo>
                        <a:pt x="149" y="674"/>
                        <a:pt x="173" y="650"/>
                        <a:pt x="203" y="650"/>
                      </a:cubicBezTo>
                      <a:cubicBezTo>
                        <a:pt x="232" y="650"/>
                        <a:pt x="256" y="674"/>
                        <a:pt x="256" y="703"/>
                      </a:cubicBezTo>
                      <a:cubicBezTo>
                        <a:pt x="256" y="732"/>
                        <a:pt x="232" y="756"/>
                        <a:pt x="202" y="756"/>
                      </a:cubicBezTo>
                      <a:lnTo>
                        <a:pt x="202" y="756"/>
                      </a:lnTo>
                      <a:lnTo>
                        <a:pt x="203" y="756"/>
                      </a:lnTo>
                      <a:close/>
                      <a:moveTo>
                        <a:pt x="116" y="870"/>
                      </a:moveTo>
                      <a:lnTo>
                        <a:pt x="116" y="870"/>
                      </a:lnTo>
                      <a:cubicBezTo>
                        <a:pt x="122" y="822"/>
                        <a:pt x="165" y="788"/>
                        <a:pt x="213" y="794"/>
                      </a:cubicBezTo>
                      <a:cubicBezTo>
                        <a:pt x="253" y="799"/>
                        <a:pt x="284" y="830"/>
                        <a:pt x="289" y="870"/>
                      </a:cubicBezTo>
                      <a:cubicBezTo>
                        <a:pt x="236" y="901"/>
                        <a:pt x="169" y="901"/>
                        <a:pt x="116" y="870"/>
                      </a:cubicBezTo>
                      <a:close/>
                      <a:moveTo>
                        <a:pt x="214" y="243"/>
                      </a:moveTo>
                      <a:lnTo>
                        <a:pt x="214" y="243"/>
                      </a:lnTo>
                      <a:cubicBezTo>
                        <a:pt x="185" y="243"/>
                        <a:pt x="161" y="219"/>
                        <a:pt x="161" y="190"/>
                      </a:cubicBezTo>
                      <a:cubicBezTo>
                        <a:pt x="161" y="160"/>
                        <a:pt x="185" y="137"/>
                        <a:pt x="214" y="137"/>
                      </a:cubicBezTo>
                      <a:cubicBezTo>
                        <a:pt x="244" y="137"/>
                        <a:pt x="267" y="160"/>
                        <a:pt x="267" y="190"/>
                      </a:cubicBezTo>
                      <a:cubicBezTo>
                        <a:pt x="267" y="219"/>
                        <a:pt x="243" y="243"/>
                        <a:pt x="214" y="243"/>
                      </a:cubicBezTo>
                      <a:lnTo>
                        <a:pt x="214" y="243"/>
                      </a:lnTo>
                      <a:close/>
                      <a:moveTo>
                        <a:pt x="214" y="380"/>
                      </a:moveTo>
                      <a:lnTo>
                        <a:pt x="214" y="380"/>
                      </a:lnTo>
                      <a:lnTo>
                        <a:pt x="214" y="380"/>
                      </a:lnTo>
                      <a:cubicBezTo>
                        <a:pt x="184" y="380"/>
                        <a:pt x="154" y="372"/>
                        <a:pt x="127" y="357"/>
                      </a:cubicBezTo>
                      <a:cubicBezTo>
                        <a:pt x="133" y="309"/>
                        <a:pt x="177" y="275"/>
                        <a:pt x="225" y="281"/>
                      </a:cubicBezTo>
                      <a:cubicBezTo>
                        <a:pt x="264" y="286"/>
                        <a:pt x="296" y="317"/>
                        <a:pt x="301" y="357"/>
                      </a:cubicBezTo>
                      <a:cubicBezTo>
                        <a:pt x="274" y="372"/>
                        <a:pt x="245" y="380"/>
                        <a:pt x="214" y="380"/>
                      </a:cubicBezTo>
                      <a:lnTo>
                        <a:pt x="214" y="380"/>
                      </a:lnTo>
                      <a:close/>
                      <a:moveTo>
                        <a:pt x="41" y="207"/>
                      </a:moveTo>
                      <a:lnTo>
                        <a:pt x="41" y="207"/>
                      </a:lnTo>
                      <a:cubicBezTo>
                        <a:pt x="40" y="111"/>
                        <a:pt x="117" y="33"/>
                        <a:pt x="213" y="33"/>
                      </a:cubicBezTo>
                      <a:cubicBezTo>
                        <a:pt x="309" y="32"/>
                        <a:pt x="387" y="109"/>
                        <a:pt x="387" y="205"/>
                      </a:cubicBezTo>
                      <a:cubicBezTo>
                        <a:pt x="388" y="257"/>
                        <a:pt x="365" y="306"/>
                        <a:pt x="325" y="339"/>
                      </a:cubicBezTo>
                      <a:cubicBezTo>
                        <a:pt x="316" y="302"/>
                        <a:pt x="290" y="272"/>
                        <a:pt x="255" y="258"/>
                      </a:cubicBezTo>
                      <a:cubicBezTo>
                        <a:pt x="293" y="235"/>
                        <a:pt x="305" y="186"/>
                        <a:pt x="282" y="148"/>
                      </a:cubicBezTo>
                      <a:cubicBezTo>
                        <a:pt x="259" y="110"/>
                        <a:pt x="210" y="98"/>
                        <a:pt x="172" y="121"/>
                      </a:cubicBezTo>
                      <a:cubicBezTo>
                        <a:pt x="134" y="144"/>
                        <a:pt x="122" y="193"/>
                        <a:pt x="145" y="231"/>
                      </a:cubicBezTo>
                      <a:cubicBezTo>
                        <a:pt x="152" y="242"/>
                        <a:pt x="161" y="251"/>
                        <a:pt x="172" y="258"/>
                      </a:cubicBezTo>
                      <a:cubicBezTo>
                        <a:pt x="137" y="272"/>
                        <a:pt x="110" y="302"/>
                        <a:pt x="102" y="339"/>
                      </a:cubicBezTo>
                      <a:cubicBezTo>
                        <a:pt x="63" y="306"/>
                        <a:pt x="41" y="258"/>
                        <a:pt x="41" y="207"/>
                      </a:cubicBezTo>
                      <a:close/>
                      <a:moveTo>
                        <a:pt x="736" y="34"/>
                      </a:moveTo>
                      <a:lnTo>
                        <a:pt x="736" y="34"/>
                      </a:lnTo>
                      <a:cubicBezTo>
                        <a:pt x="832" y="35"/>
                        <a:pt x="909" y="113"/>
                        <a:pt x="909" y="209"/>
                      </a:cubicBezTo>
                      <a:cubicBezTo>
                        <a:pt x="908" y="259"/>
                        <a:pt x="886" y="307"/>
                        <a:pt x="848" y="339"/>
                      </a:cubicBezTo>
                      <a:cubicBezTo>
                        <a:pt x="839" y="302"/>
                        <a:pt x="813" y="272"/>
                        <a:pt x="778" y="258"/>
                      </a:cubicBezTo>
                      <a:cubicBezTo>
                        <a:pt x="815" y="235"/>
                        <a:pt x="828" y="186"/>
                        <a:pt x="805" y="148"/>
                      </a:cubicBezTo>
                      <a:cubicBezTo>
                        <a:pt x="782" y="110"/>
                        <a:pt x="733" y="98"/>
                        <a:pt x="695" y="121"/>
                      </a:cubicBezTo>
                      <a:cubicBezTo>
                        <a:pt x="657" y="144"/>
                        <a:pt x="645" y="193"/>
                        <a:pt x="668" y="231"/>
                      </a:cubicBezTo>
                      <a:cubicBezTo>
                        <a:pt x="675" y="242"/>
                        <a:pt x="684" y="251"/>
                        <a:pt x="695" y="258"/>
                      </a:cubicBezTo>
                      <a:cubicBezTo>
                        <a:pt x="660" y="272"/>
                        <a:pt x="633" y="302"/>
                        <a:pt x="625" y="339"/>
                      </a:cubicBezTo>
                      <a:cubicBezTo>
                        <a:pt x="552" y="277"/>
                        <a:pt x="543" y="168"/>
                        <a:pt x="606" y="95"/>
                      </a:cubicBezTo>
                      <a:cubicBezTo>
                        <a:pt x="638" y="57"/>
                        <a:pt x="686" y="35"/>
                        <a:pt x="736" y="34"/>
                      </a:cubicBezTo>
                      <a:lnTo>
                        <a:pt x="736" y="34"/>
                      </a:lnTo>
                      <a:close/>
                      <a:moveTo>
                        <a:pt x="823" y="356"/>
                      </a:moveTo>
                      <a:lnTo>
                        <a:pt x="823" y="356"/>
                      </a:lnTo>
                      <a:cubicBezTo>
                        <a:pt x="770" y="388"/>
                        <a:pt x="704" y="388"/>
                        <a:pt x="650" y="356"/>
                      </a:cubicBezTo>
                      <a:cubicBezTo>
                        <a:pt x="656" y="309"/>
                        <a:pt x="700" y="275"/>
                        <a:pt x="747" y="280"/>
                      </a:cubicBezTo>
                      <a:cubicBezTo>
                        <a:pt x="787" y="285"/>
                        <a:pt x="818" y="317"/>
                        <a:pt x="823" y="356"/>
                      </a:cubicBezTo>
                      <a:close/>
                      <a:moveTo>
                        <a:pt x="736" y="243"/>
                      </a:moveTo>
                      <a:lnTo>
                        <a:pt x="736" y="243"/>
                      </a:lnTo>
                      <a:cubicBezTo>
                        <a:pt x="707" y="243"/>
                        <a:pt x="683" y="219"/>
                        <a:pt x="683" y="189"/>
                      </a:cubicBezTo>
                      <a:cubicBezTo>
                        <a:pt x="683" y="160"/>
                        <a:pt x="707" y="136"/>
                        <a:pt x="736" y="136"/>
                      </a:cubicBezTo>
                      <a:cubicBezTo>
                        <a:pt x="766" y="136"/>
                        <a:pt x="790" y="160"/>
                        <a:pt x="790" y="189"/>
                      </a:cubicBezTo>
                      <a:cubicBezTo>
                        <a:pt x="790" y="219"/>
                        <a:pt x="766" y="243"/>
                        <a:pt x="736" y="243"/>
                      </a:cubicBezTo>
                      <a:close/>
                      <a:moveTo>
                        <a:pt x="955" y="600"/>
                      </a:moveTo>
                      <a:lnTo>
                        <a:pt x="955" y="600"/>
                      </a:lnTo>
                      <a:cubicBezTo>
                        <a:pt x="955" y="626"/>
                        <a:pt x="934" y="647"/>
                        <a:pt x="908" y="647"/>
                      </a:cubicBezTo>
                      <a:cubicBezTo>
                        <a:pt x="908" y="647"/>
                        <a:pt x="908" y="647"/>
                        <a:pt x="907" y="647"/>
                      </a:cubicBezTo>
                      <a:lnTo>
                        <a:pt x="559" y="647"/>
                      </a:lnTo>
                      <a:lnTo>
                        <a:pt x="559" y="554"/>
                      </a:lnTo>
                      <a:lnTo>
                        <a:pt x="907" y="554"/>
                      </a:lnTo>
                      <a:cubicBezTo>
                        <a:pt x="933" y="553"/>
                        <a:pt x="954" y="574"/>
                        <a:pt x="955" y="600"/>
                      </a:cubicBezTo>
                      <a:cubicBezTo>
                        <a:pt x="955" y="600"/>
                        <a:pt x="955" y="600"/>
                        <a:pt x="955" y="601"/>
                      </a:cubicBezTo>
                      <a:lnTo>
                        <a:pt x="955" y="600"/>
                      </a:lnTo>
                      <a:close/>
                      <a:moveTo>
                        <a:pt x="981" y="720"/>
                      </a:moveTo>
                      <a:lnTo>
                        <a:pt x="981" y="720"/>
                      </a:lnTo>
                      <a:cubicBezTo>
                        <a:pt x="981" y="696"/>
                        <a:pt x="970" y="674"/>
                        <a:pt x="950" y="660"/>
                      </a:cubicBezTo>
                      <a:cubicBezTo>
                        <a:pt x="983" y="638"/>
                        <a:pt x="992" y="592"/>
                        <a:pt x="969" y="559"/>
                      </a:cubicBezTo>
                      <a:cubicBezTo>
                        <a:pt x="955" y="539"/>
                        <a:pt x="932" y="527"/>
                        <a:pt x="908" y="527"/>
                      </a:cubicBezTo>
                      <a:lnTo>
                        <a:pt x="750" y="527"/>
                      </a:lnTo>
                      <a:lnTo>
                        <a:pt x="750" y="406"/>
                      </a:lnTo>
                      <a:cubicBezTo>
                        <a:pt x="860" y="399"/>
                        <a:pt x="944" y="304"/>
                        <a:pt x="937" y="194"/>
                      </a:cubicBezTo>
                      <a:cubicBezTo>
                        <a:pt x="930" y="83"/>
                        <a:pt x="835" y="0"/>
                        <a:pt x="724" y="7"/>
                      </a:cubicBezTo>
                      <a:cubicBezTo>
                        <a:pt x="624" y="13"/>
                        <a:pt x="544" y="93"/>
                        <a:pt x="537" y="194"/>
                      </a:cubicBezTo>
                      <a:lnTo>
                        <a:pt x="413" y="194"/>
                      </a:lnTo>
                      <a:cubicBezTo>
                        <a:pt x="406" y="83"/>
                        <a:pt x="310" y="0"/>
                        <a:pt x="200" y="7"/>
                      </a:cubicBezTo>
                      <a:cubicBezTo>
                        <a:pt x="90" y="14"/>
                        <a:pt x="6" y="109"/>
                        <a:pt x="13" y="219"/>
                      </a:cubicBezTo>
                      <a:cubicBezTo>
                        <a:pt x="20" y="319"/>
                        <a:pt x="99" y="399"/>
                        <a:pt x="199" y="406"/>
                      </a:cubicBezTo>
                      <a:lnTo>
                        <a:pt x="199" y="521"/>
                      </a:lnTo>
                      <a:cubicBezTo>
                        <a:pt x="89" y="522"/>
                        <a:pt x="0" y="612"/>
                        <a:pt x="1" y="723"/>
                      </a:cubicBezTo>
                      <a:cubicBezTo>
                        <a:pt x="2" y="833"/>
                        <a:pt x="93" y="922"/>
                        <a:pt x="203" y="921"/>
                      </a:cubicBezTo>
                      <a:cubicBezTo>
                        <a:pt x="308" y="920"/>
                        <a:pt x="394" y="838"/>
                        <a:pt x="401" y="733"/>
                      </a:cubicBezTo>
                      <a:lnTo>
                        <a:pt x="532" y="733"/>
                      </a:lnTo>
                      <a:lnTo>
                        <a:pt x="532" y="913"/>
                      </a:lnTo>
                      <a:lnTo>
                        <a:pt x="907" y="913"/>
                      </a:lnTo>
                      <a:cubicBezTo>
                        <a:pt x="948" y="913"/>
                        <a:pt x="981" y="881"/>
                        <a:pt x="981" y="841"/>
                      </a:cubicBezTo>
                      <a:cubicBezTo>
                        <a:pt x="981" y="816"/>
                        <a:pt x="970" y="793"/>
                        <a:pt x="949" y="780"/>
                      </a:cubicBezTo>
                      <a:cubicBezTo>
                        <a:pt x="969" y="766"/>
                        <a:pt x="981" y="744"/>
                        <a:pt x="981" y="72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5" name="Google Shape;3065;p27"/>
                <p:cNvSpPr/>
                <p:nvPr/>
              </p:nvSpPr>
              <p:spPr>
                <a:xfrm>
                  <a:off x="4460875" y="2895601"/>
                  <a:ext cx="17463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6" extrusionOk="0">
                      <a:moveTo>
                        <a:pt x="0" y="23"/>
                      </a:moveTo>
                      <a:lnTo>
                        <a:pt x="0" y="23"/>
                      </a:lnTo>
                      <a:cubicBezTo>
                        <a:pt x="0" y="10"/>
                        <a:pt x="11" y="0"/>
                        <a:pt x="24" y="0"/>
                      </a:cubicBezTo>
                      <a:cubicBezTo>
                        <a:pt x="37" y="0"/>
                        <a:pt x="47" y="11"/>
                        <a:pt x="47" y="23"/>
                      </a:cubicBezTo>
                      <a:cubicBezTo>
                        <a:pt x="47" y="36"/>
                        <a:pt x="36" y="46"/>
                        <a:pt x="23" y="46"/>
                      </a:cubicBezTo>
                      <a:cubicBezTo>
                        <a:pt x="10" y="46"/>
                        <a:pt x="0" y="36"/>
                        <a:pt x="0" y="23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6" name="Google Shape;3066;p27"/>
                <p:cNvSpPr/>
                <p:nvPr/>
              </p:nvSpPr>
              <p:spPr>
                <a:xfrm>
                  <a:off x="4460875" y="2852738"/>
                  <a:ext cx="17463" cy="17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23"/>
                      </a:moveTo>
                      <a:lnTo>
                        <a:pt x="0" y="23"/>
                      </a:lnTo>
                      <a:cubicBezTo>
                        <a:pt x="0" y="11"/>
                        <a:pt x="11" y="0"/>
                        <a:pt x="24" y="0"/>
                      </a:cubicBezTo>
                      <a:cubicBezTo>
                        <a:pt x="37" y="1"/>
                        <a:pt x="47" y="11"/>
                        <a:pt x="47" y="24"/>
                      </a:cubicBezTo>
                      <a:cubicBezTo>
                        <a:pt x="47" y="36"/>
                        <a:pt x="36" y="47"/>
                        <a:pt x="23" y="47"/>
                      </a:cubicBezTo>
                      <a:cubicBezTo>
                        <a:pt x="10" y="46"/>
                        <a:pt x="0" y="36"/>
                        <a:pt x="0" y="23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67" name="Google Shape;3067;p27"/>
              <p:cNvGrpSpPr/>
              <p:nvPr/>
            </p:nvGrpSpPr>
            <p:grpSpPr>
              <a:xfrm>
                <a:off x="7760616" y="1604483"/>
                <a:ext cx="439811" cy="509652"/>
                <a:chOff x="382490" y="4164377"/>
                <a:chExt cx="439811" cy="509652"/>
              </a:xfrm>
            </p:grpSpPr>
            <p:sp>
              <p:nvSpPr>
                <p:cNvPr id="3068" name="Google Shape;3068;p27"/>
                <p:cNvSpPr/>
                <p:nvPr/>
              </p:nvSpPr>
              <p:spPr>
                <a:xfrm>
                  <a:off x="382490" y="4164377"/>
                  <a:ext cx="439811" cy="50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" h="1056" extrusionOk="0">
                      <a:moveTo>
                        <a:pt x="740" y="730"/>
                      </a:moveTo>
                      <a:lnTo>
                        <a:pt x="740" y="730"/>
                      </a:lnTo>
                      <a:cubicBezTo>
                        <a:pt x="730" y="761"/>
                        <a:pt x="713" y="790"/>
                        <a:pt x="691" y="814"/>
                      </a:cubicBezTo>
                      <a:cubicBezTo>
                        <a:pt x="653" y="856"/>
                        <a:pt x="581" y="911"/>
                        <a:pt x="449" y="938"/>
                      </a:cubicBezTo>
                      <a:cubicBezTo>
                        <a:pt x="207" y="889"/>
                        <a:pt x="161" y="745"/>
                        <a:pt x="157" y="730"/>
                      </a:cubicBezTo>
                      <a:lnTo>
                        <a:pt x="157" y="260"/>
                      </a:lnTo>
                      <a:lnTo>
                        <a:pt x="740" y="260"/>
                      </a:lnTo>
                      <a:lnTo>
                        <a:pt x="740" y="730"/>
                      </a:lnTo>
                      <a:close/>
                      <a:moveTo>
                        <a:pt x="882" y="798"/>
                      </a:moveTo>
                      <a:lnTo>
                        <a:pt x="882" y="798"/>
                      </a:lnTo>
                      <a:lnTo>
                        <a:pt x="882" y="654"/>
                      </a:lnTo>
                      <a:lnTo>
                        <a:pt x="767" y="654"/>
                      </a:lnTo>
                      <a:lnTo>
                        <a:pt x="767" y="597"/>
                      </a:lnTo>
                      <a:lnTo>
                        <a:pt x="883" y="597"/>
                      </a:lnTo>
                      <a:lnTo>
                        <a:pt x="883" y="203"/>
                      </a:lnTo>
                      <a:cubicBezTo>
                        <a:pt x="904" y="195"/>
                        <a:pt x="915" y="172"/>
                        <a:pt x="907" y="152"/>
                      </a:cubicBezTo>
                      <a:cubicBezTo>
                        <a:pt x="900" y="131"/>
                        <a:pt x="877" y="120"/>
                        <a:pt x="856" y="127"/>
                      </a:cubicBezTo>
                      <a:cubicBezTo>
                        <a:pt x="835" y="135"/>
                        <a:pt x="824" y="157"/>
                        <a:pt x="832" y="178"/>
                      </a:cubicBezTo>
                      <a:cubicBezTo>
                        <a:pt x="836" y="190"/>
                        <a:pt x="845" y="199"/>
                        <a:pt x="856" y="203"/>
                      </a:cubicBezTo>
                      <a:lnTo>
                        <a:pt x="856" y="570"/>
                      </a:lnTo>
                      <a:lnTo>
                        <a:pt x="767" y="570"/>
                      </a:lnTo>
                      <a:lnTo>
                        <a:pt x="767" y="528"/>
                      </a:lnTo>
                      <a:lnTo>
                        <a:pt x="822" y="528"/>
                      </a:lnTo>
                      <a:lnTo>
                        <a:pt x="822" y="501"/>
                      </a:lnTo>
                      <a:lnTo>
                        <a:pt x="767" y="501"/>
                      </a:lnTo>
                      <a:lnTo>
                        <a:pt x="767" y="235"/>
                      </a:lnTo>
                      <a:lnTo>
                        <a:pt x="708" y="235"/>
                      </a:lnTo>
                      <a:lnTo>
                        <a:pt x="708" y="133"/>
                      </a:lnTo>
                      <a:lnTo>
                        <a:pt x="681" y="133"/>
                      </a:lnTo>
                      <a:lnTo>
                        <a:pt x="681" y="234"/>
                      </a:lnTo>
                      <a:lnTo>
                        <a:pt x="633" y="234"/>
                      </a:lnTo>
                      <a:lnTo>
                        <a:pt x="633" y="78"/>
                      </a:lnTo>
                      <a:cubicBezTo>
                        <a:pt x="654" y="71"/>
                        <a:pt x="665" y="50"/>
                        <a:pt x="658" y="30"/>
                      </a:cubicBezTo>
                      <a:cubicBezTo>
                        <a:pt x="658" y="27"/>
                        <a:pt x="656" y="24"/>
                        <a:pt x="655" y="21"/>
                      </a:cubicBezTo>
                      <a:cubicBezTo>
                        <a:pt x="641" y="3"/>
                        <a:pt x="616" y="0"/>
                        <a:pt x="599" y="13"/>
                      </a:cubicBezTo>
                      <a:cubicBezTo>
                        <a:pt x="584" y="24"/>
                        <a:pt x="578" y="44"/>
                        <a:pt x="586" y="61"/>
                      </a:cubicBezTo>
                      <a:cubicBezTo>
                        <a:pt x="591" y="69"/>
                        <a:pt x="598" y="75"/>
                        <a:pt x="607" y="78"/>
                      </a:cubicBezTo>
                      <a:lnTo>
                        <a:pt x="607" y="234"/>
                      </a:lnTo>
                      <a:lnTo>
                        <a:pt x="533" y="234"/>
                      </a:lnTo>
                      <a:lnTo>
                        <a:pt x="533" y="142"/>
                      </a:lnTo>
                      <a:lnTo>
                        <a:pt x="196" y="142"/>
                      </a:lnTo>
                      <a:lnTo>
                        <a:pt x="196" y="86"/>
                      </a:lnTo>
                      <a:cubicBezTo>
                        <a:pt x="216" y="78"/>
                        <a:pt x="226" y="55"/>
                        <a:pt x="218" y="35"/>
                      </a:cubicBezTo>
                      <a:cubicBezTo>
                        <a:pt x="210" y="14"/>
                        <a:pt x="187" y="4"/>
                        <a:pt x="167" y="12"/>
                      </a:cubicBezTo>
                      <a:cubicBezTo>
                        <a:pt x="146" y="20"/>
                        <a:pt x="136" y="43"/>
                        <a:pt x="144" y="64"/>
                      </a:cubicBezTo>
                      <a:cubicBezTo>
                        <a:pt x="148" y="75"/>
                        <a:pt x="157" y="83"/>
                        <a:pt x="169" y="87"/>
                      </a:cubicBezTo>
                      <a:lnTo>
                        <a:pt x="169" y="169"/>
                      </a:lnTo>
                      <a:lnTo>
                        <a:pt x="507" y="169"/>
                      </a:lnTo>
                      <a:lnTo>
                        <a:pt x="507" y="234"/>
                      </a:lnTo>
                      <a:lnTo>
                        <a:pt x="130" y="234"/>
                      </a:lnTo>
                      <a:lnTo>
                        <a:pt x="130" y="319"/>
                      </a:lnTo>
                      <a:lnTo>
                        <a:pt x="59" y="319"/>
                      </a:lnTo>
                      <a:lnTo>
                        <a:pt x="59" y="156"/>
                      </a:lnTo>
                      <a:cubicBezTo>
                        <a:pt x="80" y="148"/>
                        <a:pt x="90" y="125"/>
                        <a:pt x="83" y="105"/>
                      </a:cubicBezTo>
                      <a:cubicBezTo>
                        <a:pt x="76" y="84"/>
                        <a:pt x="53" y="73"/>
                        <a:pt x="32" y="80"/>
                      </a:cubicBezTo>
                      <a:cubicBezTo>
                        <a:pt x="11" y="88"/>
                        <a:pt x="0" y="110"/>
                        <a:pt x="8" y="131"/>
                      </a:cubicBezTo>
                      <a:cubicBezTo>
                        <a:pt x="12" y="143"/>
                        <a:pt x="21" y="152"/>
                        <a:pt x="32" y="156"/>
                      </a:cubicBezTo>
                      <a:lnTo>
                        <a:pt x="32" y="346"/>
                      </a:lnTo>
                      <a:lnTo>
                        <a:pt x="130" y="346"/>
                      </a:lnTo>
                      <a:lnTo>
                        <a:pt x="130" y="407"/>
                      </a:lnTo>
                      <a:lnTo>
                        <a:pt x="72" y="407"/>
                      </a:lnTo>
                      <a:lnTo>
                        <a:pt x="72" y="434"/>
                      </a:lnTo>
                      <a:lnTo>
                        <a:pt x="130" y="434"/>
                      </a:lnTo>
                      <a:lnTo>
                        <a:pt x="130" y="511"/>
                      </a:lnTo>
                      <a:lnTo>
                        <a:pt x="40" y="511"/>
                      </a:lnTo>
                      <a:lnTo>
                        <a:pt x="40" y="806"/>
                      </a:lnTo>
                      <a:cubicBezTo>
                        <a:pt x="19" y="813"/>
                        <a:pt x="8" y="836"/>
                        <a:pt x="16" y="857"/>
                      </a:cubicBezTo>
                      <a:cubicBezTo>
                        <a:pt x="23" y="878"/>
                        <a:pt x="46" y="889"/>
                        <a:pt x="67" y="881"/>
                      </a:cubicBezTo>
                      <a:cubicBezTo>
                        <a:pt x="88" y="874"/>
                        <a:pt x="99" y="851"/>
                        <a:pt x="91" y="830"/>
                      </a:cubicBezTo>
                      <a:cubicBezTo>
                        <a:pt x="87" y="819"/>
                        <a:pt x="78" y="810"/>
                        <a:pt x="67" y="806"/>
                      </a:cubicBezTo>
                      <a:lnTo>
                        <a:pt x="67" y="538"/>
                      </a:lnTo>
                      <a:lnTo>
                        <a:pt x="130" y="538"/>
                      </a:lnTo>
                      <a:lnTo>
                        <a:pt x="130" y="732"/>
                      </a:lnTo>
                      <a:lnTo>
                        <a:pt x="130" y="734"/>
                      </a:lnTo>
                      <a:cubicBezTo>
                        <a:pt x="131" y="739"/>
                        <a:pt x="147" y="805"/>
                        <a:pt x="224" y="868"/>
                      </a:cubicBezTo>
                      <a:lnTo>
                        <a:pt x="224" y="1029"/>
                      </a:lnTo>
                      <a:lnTo>
                        <a:pt x="567" y="1029"/>
                      </a:lnTo>
                      <a:cubicBezTo>
                        <a:pt x="572" y="1045"/>
                        <a:pt x="587" y="1055"/>
                        <a:pt x="603" y="1056"/>
                      </a:cubicBezTo>
                      <a:cubicBezTo>
                        <a:pt x="625" y="1053"/>
                        <a:pt x="640" y="1033"/>
                        <a:pt x="637" y="1011"/>
                      </a:cubicBezTo>
                      <a:cubicBezTo>
                        <a:pt x="635" y="993"/>
                        <a:pt x="621" y="979"/>
                        <a:pt x="603" y="977"/>
                      </a:cubicBezTo>
                      <a:cubicBezTo>
                        <a:pt x="593" y="977"/>
                        <a:pt x="583" y="981"/>
                        <a:pt x="575" y="988"/>
                      </a:cubicBezTo>
                      <a:cubicBezTo>
                        <a:pt x="571" y="992"/>
                        <a:pt x="568" y="997"/>
                        <a:pt x="567" y="1003"/>
                      </a:cubicBezTo>
                      <a:lnTo>
                        <a:pt x="251" y="1003"/>
                      </a:lnTo>
                      <a:lnTo>
                        <a:pt x="251" y="888"/>
                      </a:lnTo>
                      <a:cubicBezTo>
                        <a:pt x="310" y="926"/>
                        <a:pt x="376" y="952"/>
                        <a:pt x="446" y="965"/>
                      </a:cubicBezTo>
                      <a:lnTo>
                        <a:pt x="449" y="965"/>
                      </a:lnTo>
                      <a:lnTo>
                        <a:pt x="451" y="965"/>
                      </a:lnTo>
                      <a:cubicBezTo>
                        <a:pt x="625" y="930"/>
                        <a:pt x="705" y="849"/>
                        <a:pt x="740" y="793"/>
                      </a:cubicBezTo>
                      <a:lnTo>
                        <a:pt x="740" y="841"/>
                      </a:lnTo>
                      <a:cubicBezTo>
                        <a:pt x="719" y="849"/>
                        <a:pt x="708" y="872"/>
                        <a:pt x="716" y="892"/>
                      </a:cubicBezTo>
                      <a:cubicBezTo>
                        <a:pt x="723" y="913"/>
                        <a:pt x="746" y="924"/>
                        <a:pt x="767" y="917"/>
                      </a:cubicBezTo>
                      <a:cubicBezTo>
                        <a:pt x="788" y="910"/>
                        <a:pt x="798" y="887"/>
                        <a:pt x="791" y="866"/>
                      </a:cubicBezTo>
                      <a:cubicBezTo>
                        <a:pt x="787" y="854"/>
                        <a:pt x="778" y="845"/>
                        <a:pt x="767" y="841"/>
                      </a:cubicBezTo>
                      <a:lnTo>
                        <a:pt x="767" y="724"/>
                      </a:lnTo>
                      <a:lnTo>
                        <a:pt x="767" y="680"/>
                      </a:lnTo>
                      <a:lnTo>
                        <a:pt x="856" y="680"/>
                      </a:lnTo>
                      <a:lnTo>
                        <a:pt x="856" y="798"/>
                      </a:lnTo>
                      <a:cubicBezTo>
                        <a:pt x="836" y="807"/>
                        <a:pt x="826" y="830"/>
                        <a:pt x="835" y="851"/>
                      </a:cubicBezTo>
                      <a:cubicBezTo>
                        <a:pt x="841" y="864"/>
                        <a:pt x="854" y="873"/>
                        <a:pt x="868" y="875"/>
                      </a:cubicBezTo>
                      <a:cubicBezTo>
                        <a:pt x="890" y="873"/>
                        <a:pt x="907" y="854"/>
                        <a:pt x="905" y="832"/>
                      </a:cubicBezTo>
                      <a:cubicBezTo>
                        <a:pt x="904" y="817"/>
                        <a:pt x="895" y="804"/>
                        <a:pt x="881" y="798"/>
                      </a:cubicBezTo>
                      <a:lnTo>
                        <a:pt x="882" y="798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9" name="Google Shape;3069;p27"/>
                <p:cNvSpPr/>
                <p:nvPr/>
              </p:nvSpPr>
              <p:spPr>
                <a:xfrm>
                  <a:off x="582575" y="4422978"/>
                  <a:ext cx="35865" cy="73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153" extrusionOk="0">
                      <a:moveTo>
                        <a:pt x="24" y="66"/>
                      </a:moveTo>
                      <a:lnTo>
                        <a:pt x="24" y="66"/>
                      </a:lnTo>
                      <a:lnTo>
                        <a:pt x="24" y="153"/>
                      </a:lnTo>
                      <a:lnTo>
                        <a:pt x="50" y="153"/>
                      </a:lnTo>
                      <a:lnTo>
                        <a:pt x="50" y="66"/>
                      </a:lnTo>
                      <a:cubicBezTo>
                        <a:pt x="67" y="59"/>
                        <a:pt x="74" y="40"/>
                        <a:pt x="67" y="23"/>
                      </a:cubicBezTo>
                      <a:cubicBezTo>
                        <a:pt x="59" y="7"/>
                        <a:pt x="40" y="0"/>
                        <a:pt x="24" y="7"/>
                      </a:cubicBezTo>
                      <a:cubicBezTo>
                        <a:pt x="7" y="15"/>
                        <a:pt x="0" y="34"/>
                        <a:pt x="7" y="50"/>
                      </a:cubicBezTo>
                      <a:cubicBezTo>
                        <a:pt x="11" y="57"/>
                        <a:pt x="17" y="63"/>
                        <a:pt x="24" y="66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0" name="Google Shape;3070;p27"/>
                <p:cNvSpPr/>
                <p:nvPr/>
              </p:nvSpPr>
              <p:spPr>
                <a:xfrm>
                  <a:off x="522172" y="4321047"/>
                  <a:ext cx="158558" cy="209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" h="434" extrusionOk="0">
                      <a:moveTo>
                        <a:pt x="304" y="408"/>
                      </a:moveTo>
                      <a:lnTo>
                        <a:pt x="304" y="408"/>
                      </a:lnTo>
                      <a:lnTo>
                        <a:pt x="26" y="408"/>
                      </a:lnTo>
                      <a:lnTo>
                        <a:pt x="26" y="170"/>
                      </a:lnTo>
                      <a:lnTo>
                        <a:pt x="304" y="170"/>
                      </a:lnTo>
                      <a:lnTo>
                        <a:pt x="304" y="408"/>
                      </a:lnTo>
                      <a:close/>
                      <a:moveTo>
                        <a:pt x="92" y="112"/>
                      </a:moveTo>
                      <a:lnTo>
                        <a:pt x="92" y="112"/>
                      </a:lnTo>
                      <a:cubicBezTo>
                        <a:pt x="89" y="71"/>
                        <a:pt x="119" y="36"/>
                        <a:pt x="159" y="32"/>
                      </a:cubicBezTo>
                      <a:cubicBezTo>
                        <a:pt x="200" y="29"/>
                        <a:pt x="235" y="59"/>
                        <a:pt x="239" y="99"/>
                      </a:cubicBezTo>
                      <a:cubicBezTo>
                        <a:pt x="239" y="103"/>
                        <a:pt x="239" y="108"/>
                        <a:pt x="239" y="112"/>
                      </a:cubicBezTo>
                      <a:lnTo>
                        <a:pt x="239" y="143"/>
                      </a:lnTo>
                      <a:lnTo>
                        <a:pt x="92" y="143"/>
                      </a:lnTo>
                      <a:lnTo>
                        <a:pt x="92" y="112"/>
                      </a:lnTo>
                      <a:close/>
                      <a:moveTo>
                        <a:pt x="265" y="112"/>
                      </a:moveTo>
                      <a:lnTo>
                        <a:pt x="265" y="112"/>
                      </a:lnTo>
                      <a:cubicBezTo>
                        <a:pt x="269" y="57"/>
                        <a:pt x="228" y="9"/>
                        <a:pt x="173" y="4"/>
                      </a:cubicBezTo>
                      <a:cubicBezTo>
                        <a:pt x="117" y="0"/>
                        <a:pt x="69" y="42"/>
                        <a:pt x="65" y="97"/>
                      </a:cubicBezTo>
                      <a:cubicBezTo>
                        <a:pt x="65" y="102"/>
                        <a:pt x="65" y="107"/>
                        <a:pt x="65" y="112"/>
                      </a:cubicBezTo>
                      <a:lnTo>
                        <a:pt x="65" y="143"/>
                      </a:lnTo>
                      <a:lnTo>
                        <a:pt x="0" y="143"/>
                      </a:lnTo>
                      <a:lnTo>
                        <a:pt x="0" y="434"/>
                      </a:lnTo>
                      <a:lnTo>
                        <a:pt x="330" y="434"/>
                      </a:lnTo>
                      <a:lnTo>
                        <a:pt x="330" y="143"/>
                      </a:lnTo>
                      <a:lnTo>
                        <a:pt x="265" y="143"/>
                      </a:lnTo>
                      <a:lnTo>
                        <a:pt x="265" y="112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071" name="Google Shape;3071;p27"/>
            <p:cNvGrpSpPr/>
            <p:nvPr/>
          </p:nvGrpSpPr>
          <p:grpSpPr>
            <a:xfrm>
              <a:off x="7181688" y="1923216"/>
              <a:ext cx="523576" cy="520754"/>
              <a:chOff x="3097213" y="1101725"/>
              <a:chExt cx="2946401" cy="2930526"/>
            </a:xfrm>
          </p:grpSpPr>
          <p:sp>
            <p:nvSpPr>
              <p:cNvPr id="3072" name="Google Shape;3072;p27"/>
              <p:cNvSpPr/>
              <p:nvPr/>
            </p:nvSpPr>
            <p:spPr>
              <a:xfrm>
                <a:off x="3832226" y="1101725"/>
                <a:ext cx="1470025" cy="2930526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97" extrusionOk="0">
                    <a:moveTo>
                      <a:pt x="262" y="306"/>
                    </a:moveTo>
                    <a:cubicBezTo>
                      <a:pt x="263" y="307"/>
                      <a:pt x="265" y="308"/>
                      <a:pt x="266" y="309"/>
                    </a:cubicBezTo>
                    <a:cubicBezTo>
                      <a:pt x="291" y="334"/>
                      <a:pt x="316" y="359"/>
                      <a:pt x="341" y="384"/>
                    </a:cubicBezTo>
                    <a:cubicBezTo>
                      <a:pt x="347" y="389"/>
                      <a:pt x="351" y="396"/>
                      <a:pt x="351" y="404"/>
                    </a:cubicBezTo>
                    <a:cubicBezTo>
                      <a:pt x="351" y="412"/>
                      <a:pt x="348" y="419"/>
                      <a:pt x="341" y="425"/>
                    </a:cubicBezTo>
                    <a:cubicBezTo>
                      <a:pt x="329" y="435"/>
                      <a:pt x="314" y="433"/>
                      <a:pt x="304" y="423"/>
                    </a:cubicBezTo>
                    <a:cubicBezTo>
                      <a:pt x="281" y="399"/>
                      <a:pt x="257" y="376"/>
                      <a:pt x="234" y="353"/>
                    </a:cubicBezTo>
                    <a:cubicBezTo>
                      <a:pt x="222" y="342"/>
                      <a:pt x="211" y="330"/>
                      <a:pt x="200" y="319"/>
                    </a:cubicBezTo>
                    <a:cubicBezTo>
                      <a:pt x="198" y="317"/>
                      <a:pt x="196" y="316"/>
                      <a:pt x="193" y="317"/>
                    </a:cubicBezTo>
                    <a:cubicBezTo>
                      <a:pt x="180" y="323"/>
                      <a:pt x="166" y="328"/>
                      <a:pt x="155" y="337"/>
                    </a:cubicBezTo>
                    <a:cubicBezTo>
                      <a:pt x="154" y="337"/>
                      <a:pt x="153" y="338"/>
                      <a:pt x="153" y="339"/>
                    </a:cubicBezTo>
                    <a:cubicBezTo>
                      <a:pt x="214" y="400"/>
                      <a:pt x="275" y="461"/>
                      <a:pt x="337" y="523"/>
                    </a:cubicBezTo>
                    <a:cubicBezTo>
                      <a:pt x="340" y="520"/>
                      <a:pt x="343" y="516"/>
                      <a:pt x="345" y="512"/>
                    </a:cubicBezTo>
                    <a:cubicBezTo>
                      <a:pt x="354" y="497"/>
                      <a:pt x="362" y="482"/>
                      <a:pt x="365" y="465"/>
                    </a:cubicBezTo>
                    <a:cubicBezTo>
                      <a:pt x="369" y="451"/>
                      <a:pt x="373" y="437"/>
                      <a:pt x="372" y="421"/>
                    </a:cubicBezTo>
                    <a:cubicBezTo>
                      <a:pt x="372" y="411"/>
                      <a:pt x="374" y="400"/>
                      <a:pt x="373" y="389"/>
                    </a:cubicBezTo>
                    <a:cubicBezTo>
                      <a:pt x="372" y="374"/>
                      <a:pt x="369" y="359"/>
                      <a:pt x="366" y="344"/>
                    </a:cubicBezTo>
                    <a:cubicBezTo>
                      <a:pt x="363" y="326"/>
                      <a:pt x="357" y="308"/>
                      <a:pt x="353" y="291"/>
                    </a:cubicBezTo>
                    <a:cubicBezTo>
                      <a:pt x="350" y="277"/>
                      <a:pt x="348" y="263"/>
                      <a:pt x="346" y="249"/>
                    </a:cubicBezTo>
                    <a:cubicBezTo>
                      <a:pt x="343" y="226"/>
                      <a:pt x="340" y="203"/>
                      <a:pt x="341" y="180"/>
                    </a:cubicBezTo>
                    <a:cubicBezTo>
                      <a:pt x="342" y="167"/>
                      <a:pt x="344" y="155"/>
                      <a:pt x="345" y="142"/>
                    </a:cubicBezTo>
                    <a:cubicBezTo>
                      <a:pt x="347" y="122"/>
                      <a:pt x="352" y="104"/>
                      <a:pt x="358" y="86"/>
                    </a:cubicBezTo>
                    <a:cubicBezTo>
                      <a:pt x="364" y="69"/>
                      <a:pt x="371" y="54"/>
                      <a:pt x="382" y="39"/>
                    </a:cubicBezTo>
                    <a:cubicBezTo>
                      <a:pt x="388" y="30"/>
                      <a:pt x="394" y="21"/>
                      <a:pt x="402" y="13"/>
                    </a:cubicBezTo>
                    <a:cubicBezTo>
                      <a:pt x="413" y="1"/>
                      <a:pt x="428" y="0"/>
                      <a:pt x="440" y="11"/>
                    </a:cubicBezTo>
                    <a:cubicBezTo>
                      <a:pt x="447" y="17"/>
                      <a:pt x="450" y="25"/>
                      <a:pt x="449" y="35"/>
                    </a:cubicBezTo>
                    <a:cubicBezTo>
                      <a:pt x="447" y="44"/>
                      <a:pt x="442" y="50"/>
                      <a:pt x="437" y="55"/>
                    </a:cubicBezTo>
                    <a:cubicBezTo>
                      <a:pt x="421" y="74"/>
                      <a:pt x="411" y="96"/>
                      <a:pt x="404" y="120"/>
                    </a:cubicBezTo>
                    <a:cubicBezTo>
                      <a:pt x="400" y="135"/>
                      <a:pt x="397" y="150"/>
                      <a:pt x="397" y="165"/>
                    </a:cubicBezTo>
                    <a:cubicBezTo>
                      <a:pt x="396" y="179"/>
                      <a:pt x="395" y="193"/>
                      <a:pt x="396" y="207"/>
                    </a:cubicBezTo>
                    <a:cubicBezTo>
                      <a:pt x="398" y="229"/>
                      <a:pt x="400" y="252"/>
                      <a:pt x="406" y="274"/>
                    </a:cubicBezTo>
                    <a:cubicBezTo>
                      <a:pt x="410" y="290"/>
                      <a:pt x="414" y="307"/>
                      <a:pt x="418" y="324"/>
                    </a:cubicBezTo>
                    <a:cubicBezTo>
                      <a:pt x="421" y="337"/>
                      <a:pt x="423" y="351"/>
                      <a:pt x="425" y="365"/>
                    </a:cubicBezTo>
                    <a:cubicBezTo>
                      <a:pt x="426" y="375"/>
                      <a:pt x="427" y="386"/>
                      <a:pt x="427" y="397"/>
                    </a:cubicBezTo>
                    <a:cubicBezTo>
                      <a:pt x="427" y="407"/>
                      <a:pt x="428" y="418"/>
                      <a:pt x="427" y="429"/>
                    </a:cubicBezTo>
                    <a:cubicBezTo>
                      <a:pt x="425" y="447"/>
                      <a:pt x="423" y="466"/>
                      <a:pt x="417" y="483"/>
                    </a:cubicBezTo>
                    <a:cubicBezTo>
                      <a:pt x="412" y="497"/>
                      <a:pt x="407" y="511"/>
                      <a:pt x="400" y="524"/>
                    </a:cubicBezTo>
                    <a:cubicBezTo>
                      <a:pt x="393" y="541"/>
                      <a:pt x="382" y="556"/>
                      <a:pt x="369" y="570"/>
                    </a:cubicBezTo>
                    <a:cubicBezTo>
                      <a:pt x="364" y="576"/>
                      <a:pt x="358" y="582"/>
                      <a:pt x="352" y="588"/>
                    </a:cubicBezTo>
                    <a:cubicBezTo>
                      <a:pt x="331" y="608"/>
                      <a:pt x="308" y="623"/>
                      <a:pt x="281" y="633"/>
                    </a:cubicBezTo>
                    <a:cubicBezTo>
                      <a:pt x="267" y="637"/>
                      <a:pt x="253" y="641"/>
                      <a:pt x="239" y="645"/>
                    </a:cubicBezTo>
                    <a:cubicBezTo>
                      <a:pt x="229" y="647"/>
                      <a:pt x="219" y="648"/>
                      <a:pt x="209" y="649"/>
                    </a:cubicBezTo>
                    <a:cubicBezTo>
                      <a:pt x="195" y="650"/>
                      <a:pt x="181" y="651"/>
                      <a:pt x="167" y="651"/>
                    </a:cubicBezTo>
                    <a:cubicBezTo>
                      <a:pt x="153" y="650"/>
                      <a:pt x="139" y="651"/>
                      <a:pt x="125" y="646"/>
                    </a:cubicBezTo>
                    <a:cubicBezTo>
                      <a:pt x="119" y="644"/>
                      <a:pt x="110" y="631"/>
                      <a:pt x="110" y="624"/>
                    </a:cubicBezTo>
                    <a:cubicBezTo>
                      <a:pt x="110" y="615"/>
                      <a:pt x="112" y="607"/>
                      <a:pt x="119" y="601"/>
                    </a:cubicBezTo>
                    <a:cubicBezTo>
                      <a:pt x="122" y="598"/>
                      <a:pt x="128" y="595"/>
                      <a:pt x="133" y="595"/>
                    </a:cubicBezTo>
                    <a:cubicBezTo>
                      <a:pt x="150" y="594"/>
                      <a:pt x="166" y="596"/>
                      <a:pt x="183" y="596"/>
                    </a:cubicBezTo>
                    <a:cubicBezTo>
                      <a:pt x="184" y="596"/>
                      <a:pt x="186" y="596"/>
                      <a:pt x="188" y="596"/>
                    </a:cubicBezTo>
                    <a:cubicBezTo>
                      <a:pt x="186" y="594"/>
                      <a:pt x="185" y="593"/>
                      <a:pt x="184" y="592"/>
                    </a:cubicBezTo>
                    <a:cubicBezTo>
                      <a:pt x="159" y="567"/>
                      <a:pt x="134" y="542"/>
                      <a:pt x="109" y="517"/>
                    </a:cubicBezTo>
                    <a:cubicBezTo>
                      <a:pt x="98" y="506"/>
                      <a:pt x="96" y="491"/>
                      <a:pt x="105" y="479"/>
                    </a:cubicBezTo>
                    <a:cubicBezTo>
                      <a:pt x="113" y="468"/>
                      <a:pt x="126" y="465"/>
                      <a:pt x="138" y="472"/>
                    </a:cubicBezTo>
                    <a:cubicBezTo>
                      <a:pt x="142" y="473"/>
                      <a:pt x="145" y="476"/>
                      <a:pt x="148" y="479"/>
                    </a:cubicBezTo>
                    <a:cubicBezTo>
                      <a:pt x="181" y="512"/>
                      <a:pt x="215" y="546"/>
                      <a:pt x="248" y="579"/>
                    </a:cubicBezTo>
                    <a:cubicBezTo>
                      <a:pt x="252" y="583"/>
                      <a:pt x="254" y="585"/>
                      <a:pt x="260" y="582"/>
                    </a:cubicBezTo>
                    <a:cubicBezTo>
                      <a:pt x="272" y="577"/>
                      <a:pt x="284" y="572"/>
                      <a:pt x="294" y="564"/>
                    </a:cubicBezTo>
                    <a:cubicBezTo>
                      <a:pt x="295" y="564"/>
                      <a:pt x="296" y="563"/>
                      <a:pt x="298" y="562"/>
                    </a:cubicBezTo>
                    <a:cubicBezTo>
                      <a:pt x="236" y="500"/>
                      <a:pt x="175" y="439"/>
                      <a:pt x="112" y="377"/>
                    </a:cubicBezTo>
                    <a:cubicBezTo>
                      <a:pt x="107" y="387"/>
                      <a:pt x="101" y="397"/>
                      <a:pt x="96" y="407"/>
                    </a:cubicBezTo>
                    <a:cubicBezTo>
                      <a:pt x="86" y="425"/>
                      <a:pt x="83" y="445"/>
                      <a:pt x="79" y="465"/>
                    </a:cubicBezTo>
                    <a:cubicBezTo>
                      <a:pt x="78" y="468"/>
                      <a:pt x="79" y="472"/>
                      <a:pt x="78" y="476"/>
                    </a:cubicBezTo>
                    <a:cubicBezTo>
                      <a:pt x="78" y="485"/>
                      <a:pt x="78" y="494"/>
                      <a:pt x="78" y="503"/>
                    </a:cubicBezTo>
                    <a:cubicBezTo>
                      <a:pt x="78" y="504"/>
                      <a:pt x="78" y="505"/>
                      <a:pt x="78" y="507"/>
                    </a:cubicBezTo>
                    <a:cubicBezTo>
                      <a:pt x="78" y="525"/>
                      <a:pt x="81" y="542"/>
                      <a:pt x="85" y="559"/>
                    </a:cubicBezTo>
                    <a:cubicBezTo>
                      <a:pt x="90" y="579"/>
                      <a:pt x="95" y="598"/>
                      <a:pt x="99" y="617"/>
                    </a:cubicBezTo>
                    <a:cubicBezTo>
                      <a:pt x="103" y="633"/>
                      <a:pt x="105" y="648"/>
                      <a:pt x="106" y="664"/>
                    </a:cubicBezTo>
                    <a:cubicBezTo>
                      <a:pt x="108" y="681"/>
                      <a:pt x="110" y="698"/>
                      <a:pt x="110" y="715"/>
                    </a:cubicBezTo>
                    <a:cubicBezTo>
                      <a:pt x="110" y="729"/>
                      <a:pt x="108" y="744"/>
                      <a:pt x="106" y="758"/>
                    </a:cubicBezTo>
                    <a:cubicBezTo>
                      <a:pt x="105" y="779"/>
                      <a:pt x="99" y="799"/>
                      <a:pt x="92" y="818"/>
                    </a:cubicBezTo>
                    <a:cubicBezTo>
                      <a:pt x="87" y="832"/>
                      <a:pt x="79" y="845"/>
                      <a:pt x="71" y="858"/>
                    </a:cubicBezTo>
                    <a:cubicBezTo>
                      <a:pt x="64" y="869"/>
                      <a:pt x="55" y="879"/>
                      <a:pt x="47" y="889"/>
                    </a:cubicBezTo>
                    <a:cubicBezTo>
                      <a:pt x="42" y="894"/>
                      <a:pt x="36" y="897"/>
                      <a:pt x="29" y="897"/>
                    </a:cubicBezTo>
                    <a:cubicBezTo>
                      <a:pt x="22" y="897"/>
                      <a:pt x="15" y="893"/>
                      <a:pt x="10" y="888"/>
                    </a:cubicBezTo>
                    <a:cubicBezTo>
                      <a:pt x="3" y="880"/>
                      <a:pt x="0" y="871"/>
                      <a:pt x="3" y="861"/>
                    </a:cubicBezTo>
                    <a:cubicBezTo>
                      <a:pt x="6" y="855"/>
                      <a:pt x="10" y="849"/>
                      <a:pt x="14" y="844"/>
                    </a:cubicBezTo>
                    <a:cubicBezTo>
                      <a:pt x="25" y="831"/>
                      <a:pt x="34" y="817"/>
                      <a:pt x="40" y="801"/>
                    </a:cubicBezTo>
                    <a:cubicBezTo>
                      <a:pt x="44" y="787"/>
                      <a:pt x="48" y="773"/>
                      <a:pt x="51" y="759"/>
                    </a:cubicBezTo>
                    <a:cubicBezTo>
                      <a:pt x="53" y="754"/>
                      <a:pt x="53" y="748"/>
                      <a:pt x="53" y="742"/>
                    </a:cubicBezTo>
                    <a:cubicBezTo>
                      <a:pt x="54" y="736"/>
                      <a:pt x="55" y="729"/>
                      <a:pt x="55" y="723"/>
                    </a:cubicBezTo>
                    <a:cubicBezTo>
                      <a:pt x="55" y="714"/>
                      <a:pt x="55" y="705"/>
                      <a:pt x="54" y="697"/>
                    </a:cubicBezTo>
                    <a:cubicBezTo>
                      <a:pt x="52" y="679"/>
                      <a:pt x="51" y="660"/>
                      <a:pt x="48" y="642"/>
                    </a:cubicBezTo>
                    <a:cubicBezTo>
                      <a:pt x="44" y="620"/>
                      <a:pt x="37" y="597"/>
                      <a:pt x="32" y="575"/>
                    </a:cubicBezTo>
                    <a:cubicBezTo>
                      <a:pt x="30" y="563"/>
                      <a:pt x="27" y="550"/>
                      <a:pt x="26" y="538"/>
                    </a:cubicBezTo>
                    <a:cubicBezTo>
                      <a:pt x="25" y="522"/>
                      <a:pt x="24" y="506"/>
                      <a:pt x="23" y="490"/>
                    </a:cubicBezTo>
                    <a:cubicBezTo>
                      <a:pt x="23" y="471"/>
                      <a:pt x="26" y="452"/>
                      <a:pt x="30" y="433"/>
                    </a:cubicBezTo>
                    <a:cubicBezTo>
                      <a:pt x="34" y="414"/>
                      <a:pt x="40" y="397"/>
                      <a:pt x="48" y="380"/>
                    </a:cubicBezTo>
                    <a:cubicBezTo>
                      <a:pt x="57" y="362"/>
                      <a:pt x="68" y="345"/>
                      <a:pt x="82" y="329"/>
                    </a:cubicBezTo>
                    <a:cubicBezTo>
                      <a:pt x="93" y="317"/>
                      <a:pt x="105" y="306"/>
                      <a:pt x="118" y="296"/>
                    </a:cubicBezTo>
                    <a:cubicBezTo>
                      <a:pt x="143" y="278"/>
                      <a:pt x="171" y="266"/>
                      <a:pt x="201" y="258"/>
                    </a:cubicBezTo>
                    <a:cubicBezTo>
                      <a:pt x="212" y="255"/>
                      <a:pt x="224" y="253"/>
                      <a:pt x="235" y="252"/>
                    </a:cubicBezTo>
                    <a:cubicBezTo>
                      <a:pt x="245" y="251"/>
                      <a:pt x="255" y="249"/>
                      <a:pt x="264" y="249"/>
                    </a:cubicBezTo>
                    <a:cubicBezTo>
                      <a:pt x="276" y="249"/>
                      <a:pt x="288" y="250"/>
                      <a:pt x="300" y="251"/>
                    </a:cubicBezTo>
                    <a:cubicBezTo>
                      <a:pt x="303" y="251"/>
                      <a:pt x="307" y="252"/>
                      <a:pt x="311" y="252"/>
                    </a:cubicBezTo>
                    <a:cubicBezTo>
                      <a:pt x="320" y="252"/>
                      <a:pt x="328" y="255"/>
                      <a:pt x="334" y="262"/>
                    </a:cubicBezTo>
                    <a:cubicBezTo>
                      <a:pt x="339" y="267"/>
                      <a:pt x="342" y="279"/>
                      <a:pt x="340" y="286"/>
                    </a:cubicBezTo>
                    <a:cubicBezTo>
                      <a:pt x="337" y="295"/>
                      <a:pt x="332" y="302"/>
                      <a:pt x="323" y="304"/>
                    </a:cubicBezTo>
                    <a:cubicBezTo>
                      <a:pt x="317" y="305"/>
                      <a:pt x="310" y="305"/>
                      <a:pt x="304" y="305"/>
                    </a:cubicBezTo>
                    <a:cubicBezTo>
                      <a:pt x="290" y="305"/>
                      <a:pt x="277" y="304"/>
                      <a:pt x="263" y="303"/>
                    </a:cubicBezTo>
                    <a:cubicBezTo>
                      <a:pt x="263" y="304"/>
                      <a:pt x="262" y="305"/>
                      <a:pt x="262" y="306"/>
                    </a:cubicBezTo>
                    <a:close/>
                    <a:moveTo>
                      <a:pt x="177" y="639"/>
                    </a:moveTo>
                    <a:cubicBezTo>
                      <a:pt x="190" y="638"/>
                      <a:pt x="204" y="638"/>
                      <a:pt x="217" y="636"/>
                    </a:cubicBezTo>
                    <a:cubicBezTo>
                      <a:pt x="235" y="634"/>
                      <a:pt x="253" y="630"/>
                      <a:pt x="269" y="624"/>
                    </a:cubicBezTo>
                    <a:cubicBezTo>
                      <a:pt x="283" y="618"/>
                      <a:pt x="296" y="612"/>
                      <a:pt x="309" y="605"/>
                    </a:cubicBezTo>
                    <a:cubicBezTo>
                      <a:pt x="328" y="594"/>
                      <a:pt x="344" y="581"/>
                      <a:pt x="358" y="564"/>
                    </a:cubicBezTo>
                    <a:cubicBezTo>
                      <a:pt x="366" y="554"/>
                      <a:pt x="374" y="544"/>
                      <a:pt x="381" y="533"/>
                    </a:cubicBezTo>
                    <a:cubicBezTo>
                      <a:pt x="391" y="518"/>
                      <a:pt x="398" y="502"/>
                      <a:pt x="403" y="484"/>
                    </a:cubicBezTo>
                    <a:cubicBezTo>
                      <a:pt x="411" y="460"/>
                      <a:pt x="415" y="435"/>
                      <a:pt x="415" y="409"/>
                    </a:cubicBezTo>
                    <a:cubicBezTo>
                      <a:pt x="415" y="398"/>
                      <a:pt x="415" y="388"/>
                      <a:pt x="414" y="378"/>
                    </a:cubicBezTo>
                    <a:cubicBezTo>
                      <a:pt x="413" y="367"/>
                      <a:pt x="412" y="356"/>
                      <a:pt x="410" y="345"/>
                    </a:cubicBezTo>
                    <a:cubicBezTo>
                      <a:pt x="406" y="326"/>
                      <a:pt x="400" y="308"/>
                      <a:pt x="396" y="289"/>
                    </a:cubicBezTo>
                    <a:cubicBezTo>
                      <a:pt x="392" y="271"/>
                      <a:pt x="389" y="253"/>
                      <a:pt x="387" y="235"/>
                    </a:cubicBezTo>
                    <a:cubicBezTo>
                      <a:pt x="385" y="219"/>
                      <a:pt x="384" y="202"/>
                      <a:pt x="383" y="186"/>
                    </a:cubicBezTo>
                    <a:cubicBezTo>
                      <a:pt x="383" y="180"/>
                      <a:pt x="384" y="174"/>
                      <a:pt x="384" y="169"/>
                    </a:cubicBezTo>
                    <a:cubicBezTo>
                      <a:pt x="385" y="161"/>
                      <a:pt x="385" y="153"/>
                      <a:pt x="386" y="145"/>
                    </a:cubicBezTo>
                    <a:cubicBezTo>
                      <a:pt x="389" y="127"/>
                      <a:pt x="393" y="109"/>
                      <a:pt x="401" y="92"/>
                    </a:cubicBezTo>
                    <a:cubicBezTo>
                      <a:pt x="407" y="78"/>
                      <a:pt x="414" y="65"/>
                      <a:pt x="423" y="53"/>
                    </a:cubicBezTo>
                    <a:cubicBezTo>
                      <a:pt x="427" y="48"/>
                      <a:pt x="432" y="43"/>
                      <a:pt x="435" y="38"/>
                    </a:cubicBezTo>
                    <a:cubicBezTo>
                      <a:pt x="439" y="31"/>
                      <a:pt x="437" y="24"/>
                      <a:pt x="431" y="19"/>
                    </a:cubicBezTo>
                    <a:cubicBezTo>
                      <a:pt x="425" y="15"/>
                      <a:pt x="418" y="15"/>
                      <a:pt x="412" y="21"/>
                    </a:cubicBezTo>
                    <a:cubicBezTo>
                      <a:pt x="410" y="22"/>
                      <a:pt x="409" y="25"/>
                      <a:pt x="407" y="26"/>
                    </a:cubicBezTo>
                    <a:cubicBezTo>
                      <a:pt x="397" y="38"/>
                      <a:pt x="388" y="50"/>
                      <a:pt x="381" y="64"/>
                    </a:cubicBezTo>
                    <a:cubicBezTo>
                      <a:pt x="373" y="81"/>
                      <a:pt x="366" y="99"/>
                      <a:pt x="362" y="118"/>
                    </a:cubicBezTo>
                    <a:cubicBezTo>
                      <a:pt x="357" y="138"/>
                      <a:pt x="355" y="158"/>
                      <a:pt x="354" y="178"/>
                    </a:cubicBezTo>
                    <a:cubicBezTo>
                      <a:pt x="353" y="200"/>
                      <a:pt x="354" y="221"/>
                      <a:pt x="358" y="242"/>
                    </a:cubicBezTo>
                    <a:cubicBezTo>
                      <a:pt x="360" y="257"/>
                      <a:pt x="362" y="272"/>
                      <a:pt x="365" y="286"/>
                    </a:cubicBezTo>
                    <a:cubicBezTo>
                      <a:pt x="370" y="312"/>
                      <a:pt x="377" y="337"/>
                      <a:pt x="382" y="362"/>
                    </a:cubicBezTo>
                    <a:cubicBezTo>
                      <a:pt x="385" y="374"/>
                      <a:pt x="385" y="386"/>
                      <a:pt x="386" y="398"/>
                    </a:cubicBezTo>
                    <a:cubicBezTo>
                      <a:pt x="386" y="405"/>
                      <a:pt x="386" y="412"/>
                      <a:pt x="385" y="419"/>
                    </a:cubicBezTo>
                    <a:cubicBezTo>
                      <a:pt x="384" y="431"/>
                      <a:pt x="384" y="443"/>
                      <a:pt x="381" y="455"/>
                    </a:cubicBezTo>
                    <a:cubicBezTo>
                      <a:pt x="375" y="484"/>
                      <a:pt x="363" y="511"/>
                      <a:pt x="345" y="534"/>
                    </a:cubicBezTo>
                    <a:cubicBezTo>
                      <a:pt x="342" y="539"/>
                      <a:pt x="335" y="539"/>
                      <a:pt x="331" y="535"/>
                    </a:cubicBezTo>
                    <a:cubicBezTo>
                      <a:pt x="267" y="472"/>
                      <a:pt x="204" y="408"/>
                      <a:pt x="140" y="344"/>
                    </a:cubicBezTo>
                    <a:cubicBezTo>
                      <a:pt x="137" y="341"/>
                      <a:pt x="138" y="334"/>
                      <a:pt x="141" y="331"/>
                    </a:cubicBezTo>
                    <a:cubicBezTo>
                      <a:pt x="144" y="329"/>
                      <a:pt x="146" y="327"/>
                      <a:pt x="149" y="326"/>
                    </a:cubicBezTo>
                    <a:cubicBezTo>
                      <a:pt x="162" y="315"/>
                      <a:pt x="179" y="310"/>
                      <a:pt x="194" y="304"/>
                    </a:cubicBezTo>
                    <a:cubicBezTo>
                      <a:pt x="197" y="303"/>
                      <a:pt x="202" y="304"/>
                      <a:pt x="204" y="306"/>
                    </a:cubicBezTo>
                    <a:cubicBezTo>
                      <a:pt x="217" y="318"/>
                      <a:pt x="230" y="331"/>
                      <a:pt x="242" y="343"/>
                    </a:cubicBezTo>
                    <a:cubicBezTo>
                      <a:pt x="266" y="367"/>
                      <a:pt x="289" y="390"/>
                      <a:pt x="312" y="413"/>
                    </a:cubicBezTo>
                    <a:cubicBezTo>
                      <a:pt x="321" y="422"/>
                      <a:pt x="331" y="421"/>
                      <a:pt x="337" y="411"/>
                    </a:cubicBezTo>
                    <a:cubicBezTo>
                      <a:pt x="340" y="405"/>
                      <a:pt x="339" y="399"/>
                      <a:pt x="332" y="392"/>
                    </a:cubicBezTo>
                    <a:cubicBezTo>
                      <a:pt x="304" y="364"/>
                      <a:pt x="277" y="337"/>
                      <a:pt x="249" y="309"/>
                    </a:cubicBezTo>
                    <a:cubicBezTo>
                      <a:pt x="243" y="303"/>
                      <a:pt x="243" y="303"/>
                      <a:pt x="246" y="295"/>
                    </a:cubicBezTo>
                    <a:cubicBezTo>
                      <a:pt x="247" y="293"/>
                      <a:pt x="248" y="292"/>
                      <a:pt x="250" y="292"/>
                    </a:cubicBezTo>
                    <a:cubicBezTo>
                      <a:pt x="259" y="292"/>
                      <a:pt x="268" y="291"/>
                      <a:pt x="277" y="291"/>
                    </a:cubicBezTo>
                    <a:cubicBezTo>
                      <a:pt x="290" y="291"/>
                      <a:pt x="302" y="292"/>
                      <a:pt x="314" y="293"/>
                    </a:cubicBezTo>
                    <a:cubicBezTo>
                      <a:pt x="322" y="293"/>
                      <a:pt x="328" y="288"/>
                      <a:pt x="328" y="281"/>
                    </a:cubicBezTo>
                    <a:cubicBezTo>
                      <a:pt x="330" y="272"/>
                      <a:pt x="323" y="266"/>
                      <a:pt x="316" y="265"/>
                    </a:cubicBezTo>
                    <a:cubicBezTo>
                      <a:pt x="307" y="263"/>
                      <a:pt x="297" y="262"/>
                      <a:pt x="288" y="262"/>
                    </a:cubicBezTo>
                    <a:cubicBezTo>
                      <a:pt x="275" y="262"/>
                      <a:pt x="262" y="262"/>
                      <a:pt x="249" y="263"/>
                    </a:cubicBezTo>
                    <a:cubicBezTo>
                      <a:pt x="244" y="263"/>
                      <a:pt x="240" y="263"/>
                      <a:pt x="236" y="264"/>
                    </a:cubicBezTo>
                    <a:cubicBezTo>
                      <a:pt x="218" y="267"/>
                      <a:pt x="198" y="269"/>
                      <a:pt x="181" y="277"/>
                    </a:cubicBezTo>
                    <a:cubicBezTo>
                      <a:pt x="167" y="284"/>
                      <a:pt x="154" y="290"/>
                      <a:pt x="141" y="297"/>
                    </a:cubicBezTo>
                    <a:cubicBezTo>
                      <a:pt x="131" y="302"/>
                      <a:pt x="122" y="309"/>
                      <a:pt x="113" y="316"/>
                    </a:cubicBezTo>
                    <a:cubicBezTo>
                      <a:pt x="102" y="326"/>
                      <a:pt x="92" y="336"/>
                      <a:pt x="83" y="348"/>
                    </a:cubicBezTo>
                    <a:cubicBezTo>
                      <a:pt x="76" y="357"/>
                      <a:pt x="70" y="366"/>
                      <a:pt x="65" y="375"/>
                    </a:cubicBezTo>
                    <a:cubicBezTo>
                      <a:pt x="59" y="387"/>
                      <a:pt x="54" y="400"/>
                      <a:pt x="49" y="413"/>
                    </a:cubicBezTo>
                    <a:cubicBezTo>
                      <a:pt x="43" y="427"/>
                      <a:pt x="40" y="442"/>
                      <a:pt x="39" y="457"/>
                    </a:cubicBezTo>
                    <a:cubicBezTo>
                      <a:pt x="37" y="468"/>
                      <a:pt x="36" y="480"/>
                      <a:pt x="36" y="491"/>
                    </a:cubicBezTo>
                    <a:cubicBezTo>
                      <a:pt x="35" y="501"/>
                      <a:pt x="36" y="511"/>
                      <a:pt x="37" y="520"/>
                    </a:cubicBezTo>
                    <a:cubicBezTo>
                      <a:pt x="39" y="535"/>
                      <a:pt x="40" y="550"/>
                      <a:pt x="43" y="565"/>
                    </a:cubicBezTo>
                    <a:cubicBezTo>
                      <a:pt x="48" y="593"/>
                      <a:pt x="58" y="620"/>
                      <a:pt x="62" y="649"/>
                    </a:cubicBezTo>
                    <a:cubicBezTo>
                      <a:pt x="64" y="664"/>
                      <a:pt x="66" y="680"/>
                      <a:pt x="67" y="696"/>
                    </a:cubicBezTo>
                    <a:cubicBezTo>
                      <a:pt x="68" y="710"/>
                      <a:pt x="67" y="724"/>
                      <a:pt x="66" y="738"/>
                    </a:cubicBezTo>
                    <a:cubicBezTo>
                      <a:pt x="66" y="745"/>
                      <a:pt x="65" y="752"/>
                      <a:pt x="64" y="759"/>
                    </a:cubicBezTo>
                    <a:cubicBezTo>
                      <a:pt x="61" y="776"/>
                      <a:pt x="57" y="792"/>
                      <a:pt x="51" y="807"/>
                    </a:cubicBezTo>
                    <a:cubicBezTo>
                      <a:pt x="45" y="821"/>
                      <a:pt x="38" y="834"/>
                      <a:pt x="29" y="846"/>
                    </a:cubicBezTo>
                    <a:cubicBezTo>
                      <a:pt x="25" y="851"/>
                      <a:pt x="20" y="856"/>
                      <a:pt x="17" y="862"/>
                    </a:cubicBezTo>
                    <a:cubicBezTo>
                      <a:pt x="13" y="868"/>
                      <a:pt x="14" y="874"/>
                      <a:pt x="19" y="879"/>
                    </a:cubicBezTo>
                    <a:cubicBezTo>
                      <a:pt x="24" y="885"/>
                      <a:pt x="30" y="886"/>
                      <a:pt x="36" y="882"/>
                    </a:cubicBezTo>
                    <a:cubicBezTo>
                      <a:pt x="41" y="878"/>
                      <a:pt x="44" y="873"/>
                      <a:pt x="48" y="869"/>
                    </a:cubicBezTo>
                    <a:cubicBezTo>
                      <a:pt x="63" y="852"/>
                      <a:pt x="73" y="832"/>
                      <a:pt x="81" y="812"/>
                    </a:cubicBezTo>
                    <a:cubicBezTo>
                      <a:pt x="87" y="795"/>
                      <a:pt x="92" y="778"/>
                      <a:pt x="94" y="760"/>
                    </a:cubicBezTo>
                    <a:cubicBezTo>
                      <a:pt x="95" y="746"/>
                      <a:pt x="96" y="732"/>
                      <a:pt x="97" y="717"/>
                    </a:cubicBezTo>
                    <a:cubicBezTo>
                      <a:pt x="98" y="698"/>
                      <a:pt x="96" y="680"/>
                      <a:pt x="94" y="661"/>
                    </a:cubicBezTo>
                    <a:cubicBezTo>
                      <a:pt x="92" y="648"/>
                      <a:pt x="90" y="635"/>
                      <a:pt x="87" y="622"/>
                    </a:cubicBezTo>
                    <a:cubicBezTo>
                      <a:pt x="83" y="601"/>
                      <a:pt x="77" y="580"/>
                      <a:pt x="72" y="559"/>
                    </a:cubicBezTo>
                    <a:cubicBezTo>
                      <a:pt x="68" y="542"/>
                      <a:pt x="66" y="524"/>
                      <a:pt x="65" y="506"/>
                    </a:cubicBezTo>
                    <a:cubicBezTo>
                      <a:pt x="65" y="497"/>
                      <a:pt x="66" y="487"/>
                      <a:pt x="66" y="477"/>
                    </a:cubicBezTo>
                    <a:cubicBezTo>
                      <a:pt x="66" y="462"/>
                      <a:pt x="70" y="447"/>
                      <a:pt x="73" y="432"/>
                    </a:cubicBezTo>
                    <a:cubicBezTo>
                      <a:pt x="79" y="408"/>
                      <a:pt x="90" y="387"/>
                      <a:pt x="105" y="367"/>
                    </a:cubicBezTo>
                    <a:cubicBezTo>
                      <a:pt x="108" y="363"/>
                      <a:pt x="115" y="363"/>
                      <a:pt x="119" y="366"/>
                    </a:cubicBezTo>
                    <a:cubicBezTo>
                      <a:pt x="140" y="387"/>
                      <a:pt x="161" y="408"/>
                      <a:pt x="182" y="429"/>
                    </a:cubicBezTo>
                    <a:cubicBezTo>
                      <a:pt x="225" y="471"/>
                      <a:pt x="267" y="513"/>
                      <a:pt x="309" y="556"/>
                    </a:cubicBezTo>
                    <a:cubicBezTo>
                      <a:pt x="314" y="560"/>
                      <a:pt x="313" y="566"/>
                      <a:pt x="308" y="570"/>
                    </a:cubicBezTo>
                    <a:cubicBezTo>
                      <a:pt x="293" y="582"/>
                      <a:pt x="276" y="589"/>
                      <a:pt x="258" y="596"/>
                    </a:cubicBezTo>
                    <a:cubicBezTo>
                      <a:pt x="253" y="598"/>
                      <a:pt x="248" y="597"/>
                      <a:pt x="244" y="593"/>
                    </a:cubicBezTo>
                    <a:cubicBezTo>
                      <a:pt x="210" y="558"/>
                      <a:pt x="175" y="523"/>
                      <a:pt x="140" y="488"/>
                    </a:cubicBezTo>
                    <a:cubicBezTo>
                      <a:pt x="139" y="488"/>
                      <a:pt x="138" y="487"/>
                      <a:pt x="137" y="486"/>
                    </a:cubicBezTo>
                    <a:cubicBezTo>
                      <a:pt x="128" y="477"/>
                      <a:pt x="118" y="480"/>
                      <a:pt x="113" y="489"/>
                    </a:cubicBezTo>
                    <a:cubicBezTo>
                      <a:pt x="110" y="494"/>
                      <a:pt x="111" y="501"/>
                      <a:pt x="117" y="508"/>
                    </a:cubicBezTo>
                    <a:cubicBezTo>
                      <a:pt x="146" y="536"/>
                      <a:pt x="174" y="565"/>
                      <a:pt x="203" y="593"/>
                    </a:cubicBezTo>
                    <a:cubicBezTo>
                      <a:pt x="206" y="597"/>
                      <a:pt x="207" y="600"/>
                      <a:pt x="205" y="604"/>
                    </a:cubicBezTo>
                    <a:cubicBezTo>
                      <a:pt x="203" y="605"/>
                      <a:pt x="202" y="608"/>
                      <a:pt x="201" y="608"/>
                    </a:cubicBezTo>
                    <a:cubicBezTo>
                      <a:pt x="186" y="608"/>
                      <a:pt x="171" y="608"/>
                      <a:pt x="157" y="608"/>
                    </a:cubicBezTo>
                    <a:cubicBezTo>
                      <a:pt x="152" y="608"/>
                      <a:pt x="147" y="607"/>
                      <a:pt x="142" y="606"/>
                    </a:cubicBezTo>
                    <a:cubicBezTo>
                      <a:pt x="133" y="605"/>
                      <a:pt x="127" y="608"/>
                      <a:pt x="124" y="615"/>
                    </a:cubicBezTo>
                    <a:cubicBezTo>
                      <a:pt x="119" y="625"/>
                      <a:pt x="126" y="635"/>
                      <a:pt x="138" y="636"/>
                    </a:cubicBezTo>
                    <a:cubicBezTo>
                      <a:pt x="151" y="637"/>
                      <a:pt x="164" y="638"/>
                      <a:pt x="177" y="639"/>
                    </a:cubicBezTo>
                    <a:close/>
                  </a:path>
                </a:pathLst>
              </a:custGeom>
              <a:solidFill>
                <a:srgbClr val="1EA3B5"/>
              </a:solidFill>
              <a:ln w="9525" cap="flat" cmpd="sng">
                <a:solidFill>
                  <a:srgbClr val="1EA3B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25" rIns="121900" bIns="609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3" name="Google Shape;3073;p27"/>
              <p:cNvSpPr/>
              <p:nvPr/>
            </p:nvSpPr>
            <p:spPr>
              <a:xfrm>
                <a:off x="3097213" y="2944813"/>
                <a:ext cx="842963" cy="630238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93" extrusionOk="0">
                    <a:moveTo>
                      <a:pt x="149" y="58"/>
                    </a:moveTo>
                    <a:cubicBezTo>
                      <a:pt x="157" y="66"/>
                      <a:pt x="164" y="73"/>
                      <a:pt x="172" y="79"/>
                    </a:cubicBezTo>
                    <a:cubicBezTo>
                      <a:pt x="173" y="80"/>
                      <a:pt x="174" y="81"/>
                      <a:pt x="175" y="82"/>
                    </a:cubicBezTo>
                    <a:cubicBezTo>
                      <a:pt x="194" y="101"/>
                      <a:pt x="213" y="120"/>
                      <a:pt x="232" y="139"/>
                    </a:cubicBezTo>
                    <a:cubicBezTo>
                      <a:pt x="238" y="145"/>
                      <a:pt x="242" y="152"/>
                      <a:pt x="242" y="161"/>
                    </a:cubicBezTo>
                    <a:cubicBezTo>
                      <a:pt x="243" y="169"/>
                      <a:pt x="239" y="177"/>
                      <a:pt x="232" y="183"/>
                    </a:cubicBezTo>
                    <a:cubicBezTo>
                      <a:pt x="219" y="193"/>
                      <a:pt x="206" y="191"/>
                      <a:pt x="195" y="180"/>
                    </a:cubicBezTo>
                    <a:cubicBezTo>
                      <a:pt x="171" y="156"/>
                      <a:pt x="147" y="132"/>
                      <a:pt x="123" y="109"/>
                    </a:cubicBezTo>
                    <a:cubicBezTo>
                      <a:pt x="113" y="98"/>
                      <a:pt x="103" y="88"/>
                      <a:pt x="93" y="77"/>
                    </a:cubicBezTo>
                    <a:cubicBezTo>
                      <a:pt x="90" y="74"/>
                      <a:pt x="87" y="75"/>
                      <a:pt x="83" y="77"/>
                    </a:cubicBezTo>
                    <a:cubicBezTo>
                      <a:pt x="70" y="83"/>
                      <a:pt x="59" y="93"/>
                      <a:pt x="47" y="102"/>
                    </a:cubicBezTo>
                    <a:cubicBezTo>
                      <a:pt x="39" y="108"/>
                      <a:pt x="30" y="109"/>
                      <a:pt x="20" y="106"/>
                    </a:cubicBezTo>
                    <a:cubicBezTo>
                      <a:pt x="9" y="102"/>
                      <a:pt x="0" y="89"/>
                      <a:pt x="3" y="76"/>
                    </a:cubicBezTo>
                    <a:cubicBezTo>
                      <a:pt x="5" y="67"/>
                      <a:pt x="10" y="61"/>
                      <a:pt x="17" y="56"/>
                    </a:cubicBezTo>
                    <a:cubicBezTo>
                      <a:pt x="25" y="49"/>
                      <a:pt x="34" y="43"/>
                      <a:pt x="43" y="37"/>
                    </a:cubicBezTo>
                    <a:cubicBezTo>
                      <a:pt x="61" y="26"/>
                      <a:pt x="80" y="18"/>
                      <a:pt x="101" y="12"/>
                    </a:cubicBezTo>
                    <a:cubicBezTo>
                      <a:pt x="117" y="7"/>
                      <a:pt x="134" y="5"/>
                      <a:pt x="151" y="2"/>
                    </a:cubicBezTo>
                    <a:cubicBezTo>
                      <a:pt x="156" y="1"/>
                      <a:pt x="161" y="1"/>
                      <a:pt x="167" y="1"/>
                    </a:cubicBezTo>
                    <a:cubicBezTo>
                      <a:pt x="173" y="1"/>
                      <a:pt x="180" y="0"/>
                      <a:pt x="186" y="0"/>
                    </a:cubicBezTo>
                    <a:cubicBezTo>
                      <a:pt x="200" y="1"/>
                      <a:pt x="214" y="1"/>
                      <a:pt x="228" y="2"/>
                    </a:cubicBezTo>
                    <a:cubicBezTo>
                      <a:pt x="239" y="3"/>
                      <a:pt x="249" y="9"/>
                      <a:pt x="253" y="21"/>
                    </a:cubicBezTo>
                    <a:cubicBezTo>
                      <a:pt x="258" y="36"/>
                      <a:pt x="248" y="55"/>
                      <a:pt x="232" y="56"/>
                    </a:cubicBezTo>
                    <a:cubicBezTo>
                      <a:pt x="223" y="56"/>
                      <a:pt x="214" y="55"/>
                      <a:pt x="205" y="55"/>
                    </a:cubicBezTo>
                    <a:cubicBezTo>
                      <a:pt x="195" y="55"/>
                      <a:pt x="184" y="56"/>
                      <a:pt x="174" y="56"/>
                    </a:cubicBezTo>
                    <a:cubicBezTo>
                      <a:pt x="168" y="56"/>
                      <a:pt x="163" y="56"/>
                      <a:pt x="157" y="57"/>
                    </a:cubicBezTo>
                    <a:cubicBezTo>
                      <a:pt x="155" y="57"/>
                      <a:pt x="153" y="58"/>
                      <a:pt x="149" y="58"/>
                    </a:cubicBezTo>
                    <a:close/>
                    <a:moveTo>
                      <a:pt x="165" y="14"/>
                    </a:moveTo>
                    <a:cubicBezTo>
                      <a:pt x="165" y="14"/>
                      <a:pt x="165" y="14"/>
                      <a:pt x="164" y="13"/>
                    </a:cubicBezTo>
                    <a:cubicBezTo>
                      <a:pt x="156" y="14"/>
                      <a:pt x="148" y="16"/>
                      <a:pt x="140" y="17"/>
                    </a:cubicBezTo>
                    <a:cubicBezTo>
                      <a:pt x="123" y="18"/>
                      <a:pt x="107" y="23"/>
                      <a:pt x="90" y="28"/>
                    </a:cubicBezTo>
                    <a:cubicBezTo>
                      <a:pt x="72" y="34"/>
                      <a:pt x="55" y="42"/>
                      <a:pt x="39" y="54"/>
                    </a:cubicBezTo>
                    <a:cubicBezTo>
                      <a:pt x="33" y="59"/>
                      <a:pt x="26" y="65"/>
                      <a:pt x="20" y="70"/>
                    </a:cubicBezTo>
                    <a:cubicBezTo>
                      <a:pt x="13" y="77"/>
                      <a:pt x="13" y="88"/>
                      <a:pt x="22" y="93"/>
                    </a:cubicBezTo>
                    <a:cubicBezTo>
                      <a:pt x="29" y="97"/>
                      <a:pt x="34" y="96"/>
                      <a:pt x="42" y="90"/>
                    </a:cubicBezTo>
                    <a:cubicBezTo>
                      <a:pt x="55" y="79"/>
                      <a:pt x="68" y="69"/>
                      <a:pt x="84" y="62"/>
                    </a:cubicBezTo>
                    <a:cubicBezTo>
                      <a:pt x="90" y="60"/>
                      <a:pt x="93" y="60"/>
                      <a:pt x="97" y="65"/>
                    </a:cubicBezTo>
                    <a:cubicBezTo>
                      <a:pt x="104" y="71"/>
                      <a:pt x="110" y="77"/>
                      <a:pt x="116" y="83"/>
                    </a:cubicBezTo>
                    <a:cubicBezTo>
                      <a:pt x="132" y="99"/>
                      <a:pt x="149" y="116"/>
                      <a:pt x="165" y="132"/>
                    </a:cubicBezTo>
                    <a:cubicBezTo>
                      <a:pt x="178" y="145"/>
                      <a:pt x="190" y="158"/>
                      <a:pt x="203" y="171"/>
                    </a:cubicBezTo>
                    <a:cubicBezTo>
                      <a:pt x="211" y="179"/>
                      <a:pt x="223" y="178"/>
                      <a:pt x="228" y="169"/>
                    </a:cubicBezTo>
                    <a:cubicBezTo>
                      <a:pt x="232" y="163"/>
                      <a:pt x="230" y="155"/>
                      <a:pt x="224" y="149"/>
                    </a:cubicBezTo>
                    <a:cubicBezTo>
                      <a:pt x="213" y="138"/>
                      <a:pt x="202" y="128"/>
                      <a:pt x="191" y="117"/>
                    </a:cubicBezTo>
                    <a:cubicBezTo>
                      <a:pt x="173" y="99"/>
                      <a:pt x="155" y="81"/>
                      <a:pt x="137" y="63"/>
                    </a:cubicBezTo>
                    <a:cubicBezTo>
                      <a:pt x="131" y="57"/>
                      <a:pt x="131" y="56"/>
                      <a:pt x="134" y="49"/>
                    </a:cubicBezTo>
                    <a:cubicBezTo>
                      <a:pt x="135" y="48"/>
                      <a:pt x="137" y="47"/>
                      <a:pt x="138" y="47"/>
                    </a:cubicBezTo>
                    <a:cubicBezTo>
                      <a:pt x="146" y="46"/>
                      <a:pt x="155" y="45"/>
                      <a:pt x="163" y="44"/>
                    </a:cubicBezTo>
                    <a:cubicBezTo>
                      <a:pt x="172" y="43"/>
                      <a:pt x="182" y="43"/>
                      <a:pt x="191" y="42"/>
                    </a:cubicBezTo>
                    <a:cubicBezTo>
                      <a:pt x="197" y="42"/>
                      <a:pt x="203" y="43"/>
                      <a:pt x="209" y="43"/>
                    </a:cubicBezTo>
                    <a:cubicBezTo>
                      <a:pt x="212" y="43"/>
                      <a:pt x="214" y="44"/>
                      <a:pt x="216" y="44"/>
                    </a:cubicBezTo>
                    <a:cubicBezTo>
                      <a:pt x="222" y="44"/>
                      <a:pt x="227" y="45"/>
                      <a:pt x="232" y="44"/>
                    </a:cubicBezTo>
                    <a:cubicBezTo>
                      <a:pt x="240" y="41"/>
                      <a:pt x="243" y="36"/>
                      <a:pt x="242" y="27"/>
                    </a:cubicBezTo>
                    <a:cubicBezTo>
                      <a:pt x="241" y="21"/>
                      <a:pt x="235" y="15"/>
                      <a:pt x="228" y="15"/>
                    </a:cubicBezTo>
                    <a:cubicBezTo>
                      <a:pt x="212" y="14"/>
                      <a:pt x="196" y="13"/>
                      <a:pt x="180" y="13"/>
                    </a:cubicBezTo>
                    <a:cubicBezTo>
                      <a:pt x="175" y="13"/>
                      <a:pt x="170" y="14"/>
                      <a:pt x="165" y="14"/>
                    </a:cubicBezTo>
                    <a:close/>
                  </a:path>
                </a:pathLst>
              </a:custGeom>
              <a:solidFill>
                <a:srgbClr val="1EA3B5"/>
              </a:solidFill>
              <a:ln w="9525" cap="flat" cmpd="sng">
                <a:solidFill>
                  <a:srgbClr val="1EA3B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25" rIns="121900" bIns="609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4" name="Google Shape;3074;p27"/>
              <p:cNvSpPr/>
              <p:nvPr/>
            </p:nvSpPr>
            <p:spPr>
              <a:xfrm>
                <a:off x="5187951" y="1587500"/>
                <a:ext cx="855663" cy="611188"/>
              </a:xfrm>
              <a:custGeom>
                <a:avLst/>
                <a:gdLst/>
                <a:ahLst/>
                <a:cxnLst/>
                <a:rect l="l" t="t" r="r" b="b"/>
                <a:pathLst>
                  <a:path w="262" h="187" extrusionOk="0">
                    <a:moveTo>
                      <a:pt x="92" y="131"/>
                    </a:moveTo>
                    <a:cubicBezTo>
                      <a:pt x="91" y="129"/>
                      <a:pt x="90" y="128"/>
                      <a:pt x="89" y="127"/>
                    </a:cubicBezTo>
                    <a:cubicBezTo>
                      <a:pt x="63" y="101"/>
                      <a:pt x="38" y="76"/>
                      <a:pt x="12" y="51"/>
                    </a:cubicBezTo>
                    <a:cubicBezTo>
                      <a:pt x="4" y="42"/>
                      <a:pt x="0" y="33"/>
                      <a:pt x="3" y="21"/>
                    </a:cubicBezTo>
                    <a:cubicBezTo>
                      <a:pt x="4" y="14"/>
                      <a:pt x="14" y="4"/>
                      <a:pt x="22" y="2"/>
                    </a:cubicBezTo>
                    <a:cubicBezTo>
                      <a:pt x="33" y="0"/>
                      <a:pt x="42" y="3"/>
                      <a:pt x="50" y="11"/>
                    </a:cubicBezTo>
                    <a:cubicBezTo>
                      <a:pt x="73" y="34"/>
                      <a:pt x="96" y="56"/>
                      <a:pt x="118" y="79"/>
                    </a:cubicBezTo>
                    <a:cubicBezTo>
                      <a:pt x="131" y="91"/>
                      <a:pt x="143" y="103"/>
                      <a:pt x="155" y="116"/>
                    </a:cubicBezTo>
                    <a:cubicBezTo>
                      <a:pt x="157" y="118"/>
                      <a:pt x="159" y="118"/>
                      <a:pt x="162" y="117"/>
                    </a:cubicBezTo>
                    <a:cubicBezTo>
                      <a:pt x="180" y="111"/>
                      <a:pt x="196" y="101"/>
                      <a:pt x="211" y="88"/>
                    </a:cubicBezTo>
                    <a:cubicBezTo>
                      <a:pt x="224" y="77"/>
                      <a:pt x="239" y="77"/>
                      <a:pt x="251" y="88"/>
                    </a:cubicBezTo>
                    <a:cubicBezTo>
                      <a:pt x="262" y="99"/>
                      <a:pt x="262" y="116"/>
                      <a:pt x="249" y="127"/>
                    </a:cubicBezTo>
                    <a:cubicBezTo>
                      <a:pt x="237" y="139"/>
                      <a:pt x="223" y="149"/>
                      <a:pt x="207" y="157"/>
                    </a:cubicBezTo>
                    <a:cubicBezTo>
                      <a:pt x="189" y="167"/>
                      <a:pt x="169" y="174"/>
                      <a:pt x="148" y="178"/>
                    </a:cubicBezTo>
                    <a:cubicBezTo>
                      <a:pt x="134" y="181"/>
                      <a:pt x="121" y="183"/>
                      <a:pt x="107" y="185"/>
                    </a:cubicBezTo>
                    <a:cubicBezTo>
                      <a:pt x="93" y="186"/>
                      <a:pt x="80" y="187"/>
                      <a:pt x="66" y="187"/>
                    </a:cubicBezTo>
                    <a:cubicBezTo>
                      <a:pt x="54" y="187"/>
                      <a:pt x="40" y="186"/>
                      <a:pt x="28" y="184"/>
                    </a:cubicBezTo>
                    <a:cubicBezTo>
                      <a:pt x="8" y="181"/>
                      <a:pt x="0" y="156"/>
                      <a:pt x="13" y="141"/>
                    </a:cubicBezTo>
                    <a:cubicBezTo>
                      <a:pt x="19" y="132"/>
                      <a:pt x="28" y="131"/>
                      <a:pt x="37" y="131"/>
                    </a:cubicBezTo>
                    <a:cubicBezTo>
                      <a:pt x="53" y="131"/>
                      <a:pt x="68" y="132"/>
                      <a:pt x="83" y="132"/>
                    </a:cubicBezTo>
                    <a:cubicBezTo>
                      <a:pt x="86" y="132"/>
                      <a:pt x="89" y="131"/>
                      <a:pt x="92" y="131"/>
                    </a:cubicBezTo>
                    <a:close/>
                    <a:moveTo>
                      <a:pt x="75" y="173"/>
                    </a:moveTo>
                    <a:cubicBezTo>
                      <a:pt x="94" y="174"/>
                      <a:pt x="112" y="173"/>
                      <a:pt x="130" y="170"/>
                    </a:cubicBezTo>
                    <a:cubicBezTo>
                      <a:pt x="154" y="166"/>
                      <a:pt x="177" y="158"/>
                      <a:pt x="199" y="147"/>
                    </a:cubicBezTo>
                    <a:cubicBezTo>
                      <a:pt x="213" y="140"/>
                      <a:pt x="227" y="130"/>
                      <a:pt x="240" y="120"/>
                    </a:cubicBezTo>
                    <a:cubicBezTo>
                      <a:pt x="245" y="115"/>
                      <a:pt x="248" y="107"/>
                      <a:pt x="246" y="102"/>
                    </a:cubicBezTo>
                    <a:cubicBezTo>
                      <a:pt x="241" y="92"/>
                      <a:pt x="230" y="90"/>
                      <a:pt x="222" y="95"/>
                    </a:cubicBezTo>
                    <a:cubicBezTo>
                      <a:pt x="216" y="99"/>
                      <a:pt x="212" y="104"/>
                      <a:pt x="206" y="108"/>
                    </a:cubicBezTo>
                    <a:cubicBezTo>
                      <a:pt x="192" y="118"/>
                      <a:pt x="177" y="125"/>
                      <a:pt x="161" y="131"/>
                    </a:cubicBezTo>
                    <a:cubicBezTo>
                      <a:pt x="157" y="132"/>
                      <a:pt x="153" y="131"/>
                      <a:pt x="150" y="128"/>
                    </a:cubicBezTo>
                    <a:cubicBezTo>
                      <a:pt x="135" y="113"/>
                      <a:pt x="119" y="98"/>
                      <a:pt x="103" y="82"/>
                    </a:cubicBezTo>
                    <a:cubicBezTo>
                      <a:pt x="82" y="61"/>
                      <a:pt x="61" y="40"/>
                      <a:pt x="40" y="19"/>
                    </a:cubicBezTo>
                    <a:cubicBezTo>
                      <a:pt x="32" y="11"/>
                      <a:pt x="23" y="12"/>
                      <a:pt x="17" y="21"/>
                    </a:cubicBezTo>
                    <a:cubicBezTo>
                      <a:pt x="13" y="27"/>
                      <a:pt x="14" y="35"/>
                      <a:pt x="20" y="41"/>
                    </a:cubicBezTo>
                    <a:cubicBezTo>
                      <a:pt x="49" y="70"/>
                      <a:pt x="78" y="98"/>
                      <a:pt x="106" y="127"/>
                    </a:cubicBezTo>
                    <a:cubicBezTo>
                      <a:pt x="112" y="133"/>
                      <a:pt x="112" y="133"/>
                      <a:pt x="109" y="141"/>
                    </a:cubicBezTo>
                    <a:cubicBezTo>
                      <a:pt x="108" y="142"/>
                      <a:pt x="107" y="143"/>
                      <a:pt x="106" y="143"/>
                    </a:cubicBezTo>
                    <a:cubicBezTo>
                      <a:pt x="92" y="144"/>
                      <a:pt x="79" y="145"/>
                      <a:pt x="66" y="145"/>
                    </a:cubicBezTo>
                    <a:cubicBezTo>
                      <a:pt x="55" y="145"/>
                      <a:pt x="44" y="143"/>
                      <a:pt x="34" y="143"/>
                    </a:cubicBezTo>
                    <a:cubicBezTo>
                      <a:pt x="24" y="143"/>
                      <a:pt x="17" y="152"/>
                      <a:pt x="19" y="161"/>
                    </a:cubicBezTo>
                    <a:cubicBezTo>
                      <a:pt x="22" y="170"/>
                      <a:pt x="27" y="172"/>
                      <a:pt x="36" y="173"/>
                    </a:cubicBezTo>
                    <a:cubicBezTo>
                      <a:pt x="49" y="174"/>
                      <a:pt x="62" y="173"/>
                      <a:pt x="75" y="173"/>
                    </a:cubicBezTo>
                    <a:close/>
                  </a:path>
                </a:pathLst>
              </a:custGeom>
              <a:solidFill>
                <a:srgbClr val="1EA3B5"/>
              </a:solidFill>
              <a:ln w="9525" cap="flat" cmpd="sng">
                <a:solidFill>
                  <a:srgbClr val="1EA3B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25" rIns="121900" bIns="609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75" name="Google Shape;3075;p27"/>
          <p:cNvSpPr/>
          <p:nvPr/>
        </p:nvSpPr>
        <p:spPr>
          <a:xfrm>
            <a:off x="8162433" y="4871733"/>
            <a:ext cx="3727500" cy="15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15240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Recommendation Engines</a:t>
            </a:r>
            <a:endParaRPr sz="1900" b="0" i="0" u="none" strike="noStrike" cap="non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152400" marR="0" lvl="0" indent="-1524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Risk, Fraud Detection</a:t>
            </a:r>
            <a:endParaRPr sz="1900" b="0" i="0" u="none" strike="noStrike" cap="non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152400" marR="0" lvl="0" indent="-1524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IoT &amp; Predictive Maintenance</a:t>
            </a:r>
            <a:endParaRPr sz="1900" b="0" i="0" u="none" strike="noStrike" cap="non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152400" marR="0" lvl="0" indent="-1524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Genomics &amp; DNA Sequencing</a:t>
            </a:r>
            <a:endParaRPr sz="16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76" name="Google Shape;3076;p27"/>
          <p:cNvSpPr txBox="1">
            <a:spLocks noGrp="1"/>
          </p:cNvSpPr>
          <p:nvPr>
            <p:ph type="title" idx="4294967295"/>
          </p:nvPr>
        </p:nvSpPr>
        <p:spPr>
          <a:xfrm>
            <a:off x="102566" y="286367"/>
            <a:ext cx="119037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But the data is not ready for data science  &amp; ML</a:t>
            </a:r>
            <a:endParaRPr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28"/>
          <p:cNvSpPr txBox="1">
            <a:spLocks noGrp="1"/>
          </p:cNvSpPr>
          <p:nvPr>
            <p:ph type="title" idx="4294967295"/>
          </p:nvPr>
        </p:nvSpPr>
        <p:spPr>
          <a:xfrm>
            <a:off x="0" y="1697567"/>
            <a:ext cx="12192000" cy="21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Why are these projects struggling </a:t>
            </a:r>
            <a:br>
              <a:rPr lang="en-US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with </a:t>
            </a:r>
            <a:r>
              <a:rPr lang="en-US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reliability</a:t>
            </a:r>
            <a:r>
              <a:rPr lang="en-US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performance</a:t>
            </a:r>
            <a:r>
              <a:rPr lang="en-US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29"/>
          <p:cNvSpPr txBox="1">
            <a:spLocks noGrp="1"/>
          </p:cNvSpPr>
          <p:nvPr>
            <p:ph type="title" idx="4294967295"/>
          </p:nvPr>
        </p:nvSpPr>
        <p:spPr>
          <a:xfrm>
            <a:off x="339680" y="275167"/>
            <a:ext cx="11414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Data reliability challenges with data lakes</a:t>
            </a:r>
            <a:endParaRPr sz="46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87" name="Google Shape;3087;p29"/>
          <p:cNvSpPr txBox="1"/>
          <p:nvPr/>
        </p:nvSpPr>
        <p:spPr>
          <a:xfrm>
            <a:off x="3917933" y="1486133"/>
            <a:ext cx="6109200" cy="14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Failed production jobs </a:t>
            </a:r>
            <a:r>
              <a:rPr lang="en-US"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leave data in corrupt state requiring tedious recovery</a:t>
            </a:r>
            <a:endParaRPr sz="24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088" name="Google Shape;3088;p29"/>
          <p:cNvGrpSpPr/>
          <p:nvPr/>
        </p:nvGrpSpPr>
        <p:grpSpPr>
          <a:xfrm>
            <a:off x="1030342" y="4766078"/>
            <a:ext cx="1792340" cy="1189933"/>
            <a:chOff x="316925" y="1230613"/>
            <a:chExt cx="1904313" cy="1124700"/>
          </a:xfrm>
        </p:grpSpPr>
        <p:grpSp>
          <p:nvGrpSpPr>
            <p:cNvPr id="3089" name="Google Shape;3089;p29"/>
            <p:cNvGrpSpPr/>
            <p:nvPr/>
          </p:nvGrpSpPr>
          <p:grpSpPr>
            <a:xfrm>
              <a:off x="316925" y="1230613"/>
              <a:ext cx="1590200" cy="1124700"/>
              <a:chOff x="583425" y="1117425"/>
              <a:chExt cx="1590200" cy="1124700"/>
            </a:xfrm>
          </p:grpSpPr>
          <p:pic>
            <p:nvPicPr>
              <p:cNvPr id="3090" name="Google Shape;3090;p2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1048925" y="1117425"/>
                <a:ext cx="1124700" cy="1124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91" name="Google Shape;3091;p29"/>
              <p:cNvSpPr/>
              <p:nvPr/>
            </p:nvSpPr>
            <p:spPr>
              <a:xfrm>
                <a:off x="583425" y="1818700"/>
                <a:ext cx="378000" cy="105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noFill/>
              <a:ln w="9525" cap="flat" cmpd="sng">
                <a:solidFill>
                  <a:srgbClr val="EC54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2" name="Google Shape;3092;p29"/>
              <p:cNvSpPr/>
              <p:nvPr/>
            </p:nvSpPr>
            <p:spPr>
              <a:xfrm rot="-885864">
                <a:off x="601055" y="2088379"/>
                <a:ext cx="377877" cy="105513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noFill/>
              <a:ln w="9525" cap="flat" cmpd="sng">
                <a:solidFill>
                  <a:srgbClr val="EC54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3" name="Google Shape;3093;p29"/>
              <p:cNvSpPr/>
              <p:nvPr/>
            </p:nvSpPr>
            <p:spPr>
              <a:xfrm rot="-9914136" flipH="1">
                <a:off x="601055" y="1554979"/>
                <a:ext cx="377877" cy="105513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noFill/>
              <a:ln w="9525" cap="flat" cmpd="sng">
                <a:solidFill>
                  <a:srgbClr val="EC54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94" name="Google Shape;3094;p29"/>
            <p:cNvSpPr/>
            <p:nvPr/>
          </p:nvSpPr>
          <p:spPr>
            <a:xfrm>
              <a:off x="1818525" y="1933350"/>
              <a:ext cx="378000" cy="1056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EC54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29"/>
            <p:cNvSpPr/>
            <p:nvPr/>
          </p:nvSpPr>
          <p:spPr>
            <a:xfrm rot="-885864">
              <a:off x="1836155" y="1669629"/>
              <a:ext cx="377877" cy="105513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EC54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29"/>
            <p:cNvSpPr/>
            <p:nvPr/>
          </p:nvSpPr>
          <p:spPr>
            <a:xfrm rot="-9914136" flipH="1">
              <a:off x="1836155" y="2194237"/>
              <a:ext cx="377877" cy="105513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EC54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7" name="Google Shape;3097;p29"/>
          <p:cNvGrpSpPr/>
          <p:nvPr/>
        </p:nvGrpSpPr>
        <p:grpSpPr>
          <a:xfrm>
            <a:off x="971010" y="3666211"/>
            <a:ext cx="2060481" cy="626784"/>
            <a:chOff x="414593" y="1513571"/>
            <a:chExt cx="1545399" cy="470100"/>
          </a:xfrm>
        </p:grpSpPr>
        <p:pic>
          <p:nvPicPr>
            <p:cNvPr id="3098" name="Google Shape;3098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4593" y="1513571"/>
              <a:ext cx="470100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9" name="Google Shape;3099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62193" y="1513571"/>
              <a:ext cx="470100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0" name="Google Shape;3100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89892" y="1513571"/>
              <a:ext cx="470100" cy="47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1" name="Google Shape;3101;p29"/>
            <p:cNvSpPr/>
            <p:nvPr/>
          </p:nvSpPr>
          <p:spPr>
            <a:xfrm>
              <a:off x="959400" y="1696725"/>
              <a:ext cx="135000" cy="110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2" name="Google Shape;3102;p29"/>
          <p:cNvGrpSpPr/>
          <p:nvPr/>
        </p:nvGrpSpPr>
        <p:grpSpPr>
          <a:xfrm>
            <a:off x="1213846" y="1496844"/>
            <a:ext cx="1425164" cy="1556761"/>
            <a:chOff x="510322" y="2344817"/>
            <a:chExt cx="1068900" cy="1167600"/>
          </a:xfrm>
        </p:grpSpPr>
        <p:pic>
          <p:nvPicPr>
            <p:cNvPr id="3103" name="Google Shape;3103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510322" y="2344817"/>
              <a:ext cx="1068900" cy="1167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04" name="Google Shape;3104;p29"/>
            <p:cNvGrpSpPr/>
            <p:nvPr/>
          </p:nvGrpSpPr>
          <p:grpSpPr>
            <a:xfrm>
              <a:off x="826194" y="2712941"/>
              <a:ext cx="341279" cy="452687"/>
              <a:chOff x="998023" y="2711265"/>
              <a:chExt cx="446876" cy="542660"/>
            </a:xfrm>
          </p:grpSpPr>
          <p:sp>
            <p:nvSpPr>
              <p:cNvPr id="3105" name="Google Shape;3105;p29"/>
              <p:cNvSpPr/>
              <p:nvPr/>
            </p:nvSpPr>
            <p:spPr>
              <a:xfrm>
                <a:off x="1097799" y="2741225"/>
                <a:ext cx="347100" cy="512700"/>
              </a:xfrm>
              <a:prstGeom prst="ellipse">
                <a:avLst/>
              </a:prstGeom>
              <a:solidFill>
                <a:srgbClr val="3DCCD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None/>
                </a:pPr>
                <a:endParaRPr sz="1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6" name="Google Shape;3106;p29"/>
              <p:cNvSpPr txBox="1"/>
              <p:nvPr/>
            </p:nvSpPr>
            <p:spPr>
              <a:xfrm>
                <a:off x="998023" y="2711265"/>
                <a:ext cx="347100" cy="31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US" sz="3200" b="0" i="0" u="none" strike="noStrike" cap="none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✗</a:t>
                </a:r>
                <a:endParaRPr sz="3200" b="0" i="0" u="none" strike="noStrike" cap="none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</p:grpSp>
      <p:sp>
        <p:nvSpPr>
          <p:cNvPr id="3107" name="Google Shape;3107;p29"/>
          <p:cNvSpPr txBox="1"/>
          <p:nvPr/>
        </p:nvSpPr>
        <p:spPr>
          <a:xfrm>
            <a:off x="3917933" y="3054600"/>
            <a:ext cx="6388800" cy="17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Lack of schema enforcement</a:t>
            </a:r>
            <a:r>
              <a:rPr lang="en-US"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creates inconsistent and low quality data </a:t>
            </a:r>
            <a:endParaRPr sz="24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08" name="Google Shape;3108;p29"/>
          <p:cNvSpPr txBox="1"/>
          <p:nvPr/>
        </p:nvSpPr>
        <p:spPr>
          <a:xfrm>
            <a:off x="3917933" y="4585100"/>
            <a:ext cx="68157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Lack of consistency</a:t>
            </a:r>
            <a:r>
              <a:rPr lang="en-US"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makes it almost impossible to mix appends and reads, batch and streaming</a:t>
            </a:r>
            <a:endParaRPr sz="24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30"/>
          <p:cNvSpPr txBox="1">
            <a:spLocks noGrp="1"/>
          </p:cNvSpPr>
          <p:nvPr>
            <p:ph type="title" idx="4294967295"/>
          </p:nvPr>
        </p:nvSpPr>
        <p:spPr>
          <a:xfrm>
            <a:off x="339680" y="275167"/>
            <a:ext cx="11414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Performance challenges with data lakes</a:t>
            </a:r>
            <a:endParaRPr sz="4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14" name="Google Shape;3114;p30"/>
          <p:cNvSpPr txBox="1"/>
          <p:nvPr/>
        </p:nvSpPr>
        <p:spPr>
          <a:xfrm>
            <a:off x="2724733" y="1698333"/>
            <a:ext cx="82089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Too many small or very big files</a:t>
            </a:r>
            <a:r>
              <a:rPr lang="en-US" sz="24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- more time opening &amp; closing files rather than reading contents </a:t>
            </a:r>
            <a:r>
              <a:rPr lang="en-US"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(worse with streaming).</a:t>
            </a:r>
            <a:endParaRPr sz="24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15" name="Google Shape;3115;p30"/>
          <p:cNvSpPr txBox="1"/>
          <p:nvPr/>
        </p:nvSpPr>
        <p:spPr>
          <a:xfrm>
            <a:off x="2724733" y="3408900"/>
            <a:ext cx="79044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Partitioning aka “poor man’s indexing”-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breaks down if you picked the wrong fields or when data has many dimensions, high cardinality columns.</a:t>
            </a:r>
            <a:endParaRPr sz="24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16" name="Google Shape;311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467" y="1596736"/>
            <a:ext cx="568500" cy="5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7" name="Google Shape;311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667" y="1799936"/>
            <a:ext cx="568500" cy="5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8" name="Google Shape;311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5067" y="1637936"/>
            <a:ext cx="568500" cy="5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9" name="Google Shape;311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67" y="2206336"/>
            <a:ext cx="568500" cy="5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0" name="Google Shape;312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1467" y="2302936"/>
            <a:ext cx="568500" cy="5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1" name="Google Shape;312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134" y="1878369"/>
            <a:ext cx="568500" cy="5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2" name="Google Shape;312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5934" y="2415202"/>
            <a:ext cx="568500" cy="5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3" name="Google Shape;312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534" y="3333900"/>
            <a:ext cx="1143200" cy="11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4" name="Google Shape;3124;p30"/>
          <p:cNvSpPr txBox="1"/>
          <p:nvPr/>
        </p:nvSpPr>
        <p:spPr>
          <a:xfrm>
            <a:off x="2724733" y="5049667"/>
            <a:ext cx="80199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 caching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 cloud storage throughput is low (cloud object storage is 20-50MB/s/core vs 300MB/s/core for local SSDs).</a:t>
            </a:r>
            <a:endParaRPr sz="24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125" name="Google Shape;3125;p30"/>
          <p:cNvGrpSpPr/>
          <p:nvPr/>
        </p:nvGrpSpPr>
        <p:grpSpPr>
          <a:xfrm>
            <a:off x="1108383" y="5257535"/>
            <a:ext cx="694912" cy="751671"/>
            <a:chOff x="1637575" y="4443425"/>
            <a:chExt cx="426300" cy="483950"/>
          </a:xfrm>
        </p:grpSpPr>
        <p:sp>
          <p:nvSpPr>
            <p:cNvPr id="3126" name="Google Shape;3126;p30"/>
            <p:cNvSpPr/>
            <p:nvPr/>
          </p:nvSpPr>
          <p:spPr>
            <a:xfrm>
              <a:off x="1637575" y="4668050"/>
              <a:ext cx="426300" cy="259325"/>
            </a:xfrm>
            <a:prstGeom prst="flowChartMagneticDisk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30"/>
            <p:cNvSpPr/>
            <p:nvPr/>
          </p:nvSpPr>
          <p:spPr>
            <a:xfrm>
              <a:off x="1637575" y="4576775"/>
              <a:ext cx="426300" cy="198200"/>
            </a:xfrm>
            <a:prstGeom prst="flowChartMagneticDisk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30"/>
            <p:cNvSpPr/>
            <p:nvPr/>
          </p:nvSpPr>
          <p:spPr>
            <a:xfrm>
              <a:off x="1637575" y="4443425"/>
              <a:ext cx="426300" cy="198200"/>
            </a:xfrm>
            <a:prstGeom prst="flowChartMagneticDisk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31"/>
          <p:cNvSpPr txBox="1">
            <a:spLocks noGrp="1"/>
          </p:cNvSpPr>
          <p:nvPr>
            <p:ph type="title" idx="4294967295"/>
          </p:nvPr>
        </p:nvSpPr>
        <p:spPr>
          <a:xfrm>
            <a:off x="4509067" y="2284400"/>
            <a:ext cx="6998700" cy="3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3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Open Format Based on Parquet</a:t>
            </a:r>
            <a:endParaRPr sz="37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37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3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With Transactions</a:t>
            </a:r>
            <a:endParaRPr sz="37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37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3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Apache Spark API’s</a:t>
            </a:r>
            <a:endParaRPr sz="37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34" name="Google Shape;313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7021" y="2557547"/>
            <a:ext cx="2762616" cy="21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5" name="Google Shape;3135;p31"/>
          <p:cNvSpPr txBox="1"/>
          <p:nvPr/>
        </p:nvSpPr>
        <p:spPr>
          <a:xfrm>
            <a:off x="0" y="304800"/>
            <a:ext cx="12192000" cy="12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New Standard for Building Data Lakes</a:t>
            </a:r>
            <a:endParaRPr sz="48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0" name="Google Shape;314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7333" y="3967517"/>
            <a:ext cx="2276300" cy="158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1" name="Google Shape;314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3668" y="2028333"/>
            <a:ext cx="2023600" cy="1574353"/>
          </a:xfrm>
          <a:prstGeom prst="rect">
            <a:avLst/>
          </a:prstGeom>
          <a:noFill/>
          <a:ln>
            <a:noFill/>
          </a:ln>
        </p:spPr>
      </p:pic>
      <p:sp>
        <p:nvSpPr>
          <p:cNvPr id="3142" name="Google Shape;3142;p32"/>
          <p:cNvSpPr/>
          <p:nvPr/>
        </p:nvSpPr>
        <p:spPr>
          <a:xfrm>
            <a:off x="928033" y="1696233"/>
            <a:ext cx="3158400" cy="4123500"/>
          </a:xfrm>
          <a:prstGeom prst="rect">
            <a:avLst/>
          </a:prstGeom>
          <a:noFill/>
          <a:ln w="76200" cap="flat" cmpd="sng">
            <a:solidFill>
              <a:srgbClr val="1EA3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3" name="Google Shape;3143;p32"/>
          <p:cNvCxnSpPr/>
          <p:nvPr/>
        </p:nvCxnSpPr>
        <p:spPr>
          <a:xfrm rot="10800000" flipH="1">
            <a:off x="4935667" y="3752133"/>
            <a:ext cx="2449200" cy="11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144" name="Google Shape;3144;p32"/>
          <p:cNvSpPr/>
          <p:nvPr/>
        </p:nvSpPr>
        <p:spPr>
          <a:xfrm>
            <a:off x="7689667" y="1814504"/>
            <a:ext cx="3657600" cy="7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Data Science &amp;  ML</a:t>
            </a:r>
            <a:endParaRPr sz="3000" b="0" i="0" u="none" strike="noStrike" cap="non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3145" name="Google Shape;3145;p32"/>
          <p:cNvGrpSpPr/>
          <p:nvPr/>
        </p:nvGrpSpPr>
        <p:grpSpPr>
          <a:xfrm>
            <a:off x="8365228" y="2709275"/>
            <a:ext cx="2103725" cy="1458668"/>
            <a:chOff x="6605711" y="1604483"/>
            <a:chExt cx="1675607" cy="1158317"/>
          </a:xfrm>
        </p:grpSpPr>
        <p:grpSp>
          <p:nvGrpSpPr>
            <p:cNvPr id="3146" name="Google Shape;3146;p32"/>
            <p:cNvGrpSpPr/>
            <p:nvPr/>
          </p:nvGrpSpPr>
          <p:grpSpPr>
            <a:xfrm>
              <a:off x="6605711" y="1604483"/>
              <a:ext cx="1675607" cy="1158317"/>
              <a:chOff x="6560934" y="1604483"/>
              <a:chExt cx="1675607" cy="1158317"/>
            </a:xfrm>
          </p:grpSpPr>
          <p:grpSp>
            <p:nvGrpSpPr>
              <p:cNvPr id="3147" name="Google Shape;3147;p32"/>
              <p:cNvGrpSpPr/>
              <p:nvPr/>
            </p:nvGrpSpPr>
            <p:grpSpPr>
              <a:xfrm>
                <a:off x="6560934" y="1665045"/>
                <a:ext cx="535536" cy="426400"/>
                <a:chOff x="8012113" y="1747838"/>
                <a:chExt cx="334961" cy="266700"/>
              </a:xfrm>
            </p:grpSpPr>
            <p:sp>
              <p:nvSpPr>
                <p:cNvPr id="3148" name="Google Shape;3148;p32"/>
                <p:cNvSpPr/>
                <p:nvPr/>
              </p:nvSpPr>
              <p:spPr>
                <a:xfrm>
                  <a:off x="8040688" y="1812925"/>
                  <a:ext cx="141287" cy="26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84" extrusionOk="0">
                      <a:moveTo>
                        <a:pt x="277" y="53"/>
                      </a:moveTo>
                      <a:lnTo>
                        <a:pt x="277" y="53"/>
                      </a:lnTo>
                      <a:lnTo>
                        <a:pt x="187" y="0"/>
                      </a:lnTo>
                      <a:lnTo>
                        <a:pt x="97" y="53"/>
                      </a:lnTo>
                      <a:lnTo>
                        <a:pt x="14" y="4"/>
                      </a:lnTo>
                      <a:lnTo>
                        <a:pt x="0" y="27"/>
                      </a:lnTo>
                      <a:lnTo>
                        <a:pt x="97" y="84"/>
                      </a:lnTo>
                      <a:lnTo>
                        <a:pt x="187" y="31"/>
                      </a:lnTo>
                      <a:lnTo>
                        <a:pt x="277" y="84"/>
                      </a:lnTo>
                      <a:lnTo>
                        <a:pt x="367" y="31"/>
                      </a:lnTo>
                      <a:lnTo>
                        <a:pt x="450" y="80"/>
                      </a:lnTo>
                      <a:lnTo>
                        <a:pt x="463" y="57"/>
                      </a:lnTo>
                      <a:lnTo>
                        <a:pt x="367" y="0"/>
                      </a:lnTo>
                      <a:lnTo>
                        <a:pt x="277" y="53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9" name="Google Shape;3149;p32"/>
                <p:cNvSpPr/>
                <p:nvPr/>
              </p:nvSpPr>
              <p:spPr>
                <a:xfrm>
                  <a:off x="8040688" y="1847850"/>
                  <a:ext cx="141287" cy="2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84" extrusionOk="0">
                      <a:moveTo>
                        <a:pt x="277" y="53"/>
                      </a:moveTo>
                      <a:lnTo>
                        <a:pt x="277" y="53"/>
                      </a:lnTo>
                      <a:lnTo>
                        <a:pt x="187" y="0"/>
                      </a:lnTo>
                      <a:lnTo>
                        <a:pt x="97" y="53"/>
                      </a:lnTo>
                      <a:lnTo>
                        <a:pt x="14" y="4"/>
                      </a:lnTo>
                      <a:lnTo>
                        <a:pt x="0" y="27"/>
                      </a:lnTo>
                      <a:lnTo>
                        <a:pt x="97" y="84"/>
                      </a:lnTo>
                      <a:lnTo>
                        <a:pt x="187" y="31"/>
                      </a:lnTo>
                      <a:lnTo>
                        <a:pt x="277" y="84"/>
                      </a:lnTo>
                      <a:lnTo>
                        <a:pt x="367" y="31"/>
                      </a:lnTo>
                      <a:lnTo>
                        <a:pt x="450" y="80"/>
                      </a:lnTo>
                      <a:lnTo>
                        <a:pt x="463" y="57"/>
                      </a:lnTo>
                      <a:lnTo>
                        <a:pt x="367" y="0"/>
                      </a:lnTo>
                      <a:lnTo>
                        <a:pt x="277" y="53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0" name="Google Shape;3150;p32"/>
                <p:cNvSpPr/>
                <p:nvPr/>
              </p:nvSpPr>
              <p:spPr>
                <a:xfrm>
                  <a:off x="8012113" y="1747838"/>
                  <a:ext cx="334961" cy="2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866" extrusionOk="0">
                      <a:moveTo>
                        <a:pt x="619" y="641"/>
                      </a:moveTo>
                      <a:lnTo>
                        <a:pt x="619" y="641"/>
                      </a:lnTo>
                      <a:cubicBezTo>
                        <a:pt x="593" y="601"/>
                        <a:pt x="548" y="575"/>
                        <a:pt x="496" y="576"/>
                      </a:cubicBezTo>
                      <a:cubicBezTo>
                        <a:pt x="435" y="578"/>
                        <a:pt x="384" y="617"/>
                        <a:pt x="364" y="671"/>
                      </a:cubicBezTo>
                      <a:lnTo>
                        <a:pt x="27" y="671"/>
                      </a:lnTo>
                      <a:lnTo>
                        <a:pt x="27" y="81"/>
                      </a:lnTo>
                      <a:lnTo>
                        <a:pt x="473" y="81"/>
                      </a:lnTo>
                      <a:lnTo>
                        <a:pt x="473" y="99"/>
                      </a:lnTo>
                      <a:cubicBezTo>
                        <a:pt x="461" y="104"/>
                        <a:pt x="452" y="116"/>
                        <a:pt x="452" y="131"/>
                      </a:cubicBezTo>
                      <a:cubicBezTo>
                        <a:pt x="452" y="150"/>
                        <a:pt x="467" y="165"/>
                        <a:pt x="487" y="165"/>
                      </a:cubicBezTo>
                      <a:cubicBezTo>
                        <a:pt x="506" y="165"/>
                        <a:pt x="521" y="150"/>
                        <a:pt x="521" y="131"/>
                      </a:cubicBezTo>
                      <a:cubicBezTo>
                        <a:pt x="521" y="116"/>
                        <a:pt x="512" y="104"/>
                        <a:pt x="500" y="99"/>
                      </a:cubicBezTo>
                      <a:lnTo>
                        <a:pt x="500" y="81"/>
                      </a:lnTo>
                      <a:lnTo>
                        <a:pt x="947" y="81"/>
                      </a:lnTo>
                      <a:lnTo>
                        <a:pt x="947" y="259"/>
                      </a:lnTo>
                      <a:cubicBezTo>
                        <a:pt x="913" y="222"/>
                        <a:pt x="864" y="199"/>
                        <a:pt x="810" y="199"/>
                      </a:cubicBezTo>
                      <a:cubicBezTo>
                        <a:pt x="708" y="199"/>
                        <a:pt x="624" y="283"/>
                        <a:pt x="624" y="385"/>
                      </a:cubicBezTo>
                      <a:cubicBezTo>
                        <a:pt x="624" y="474"/>
                        <a:pt x="686" y="548"/>
                        <a:pt x="769" y="567"/>
                      </a:cubicBezTo>
                      <a:cubicBezTo>
                        <a:pt x="711" y="575"/>
                        <a:pt x="659" y="602"/>
                        <a:pt x="619" y="641"/>
                      </a:cubicBezTo>
                      <a:close/>
                      <a:moveTo>
                        <a:pt x="501" y="762"/>
                      </a:moveTo>
                      <a:lnTo>
                        <a:pt x="501" y="762"/>
                      </a:lnTo>
                      <a:cubicBezTo>
                        <a:pt x="499" y="762"/>
                        <a:pt x="498" y="762"/>
                        <a:pt x="496" y="762"/>
                      </a:cubicBezTo>
                      <a:lnTo>
                        <a:pt x="456" y="783"/>
                      </a:lnTo>
                      <a:cubicBezTo>
                        <a:pt x="454" y="784"/>
                        <a:pt x="451" y="783"/>
                        <a:pt x="450" y="781"/>
                      </a:cubicBezTo>
                      <a:cubicBezTo>
                        <a:pt x="449" y="780"/>
                        <a:pt x="449" y="779"/>
                        <a:pt x="449" y="778"/>
                      </a:cubicBezTo>
                      <a:lnTo>
                        <a:pt x="458" y="733"/>
                      </a:lnTo>
                      <a:cubicBezTo>
                        <a:pt x="458" y="732"/>
                        <a:pt x="457" y="730"/>
                        <a:pt x="456" y="729"/>
                      </a:cubicBezTo>
                      <a:lnTo>
                        <a:pt x="424" y="697"/>
                      </a:lnTo>
                      <a:cubicBezTo>
                        <a:pt x="422" y="695"/>
                        <a:pt x="422" y="692"/>
                        <a:pt x="424" y="690"/>
                      </a:cubicBezTo>
                      <a:cubicBezTo>
                        <a:pt x="425" y="690"/>
                        <a:pt x="426" y="689"/>
                        <a:pt x="427" y="689"/>
                      </a:cubicBezTo>
                      <a:lnTo>
                        <a:pt x="472" y="683"/>
                      </a:lnTo>
                      <a:cubicBezTo>
                        <a:pt x="473" y="683"/>
                        <a:pt x="475" y="682"/>
                        <a:pt x="475" y="680"/>
                      </a:cubicBezTo>
                      <a:lnTo>
                        <a:pt x="496" y="640"/>
                      </a:lnTo>
                      <a:cubicBezTo>
                        <a:pt x="497" y="638"/>
                        <a:pt x="500" y="637"/>
                        <a:pt x="502" y="638"/>
                      </a:cubicBezTo>
                      <a:cubicBezTo>
                        <a:pt x="503" y="639"/>
                        <a:pt x="504" y="639"/>
                        <a:pt x="505" y="640"/>
                      </a:cubicBezTo>
                      <a:lnTo>
                        <a:pt x="524" y="681"/>
                      </a:lnTo>
                      <a:cubicBezTo>
                        <a:pt x="525" y="683"/>
                        <a:pt x="526" y="684"/>
                        <a:pt x="528" y="684"/>
                      </a:cubicBezTo>
                      <a:lnTo>
                        <a:pt x="572" y="691"/>
                      </a:lnTo>
                      <a:cubicBezTo>
                        <a:pt x="575" y="691"/>
                        <a:pt x="576" y="693"/>
                        <a:pt x="576" y="695"/>
                      </a:cubicBezTo>
                      <a:cubicBezTo>
                        <a:pt x="575" y="697"/>
                        <a:pt x="574" y="699"/>
                        <a:pt x="572" y="702"/>
                      </a:cubicBezTo>
                      <a:lnTo>
                        <a:pt x="542" y="730"/>
                      </a:lnTo>
                      <a:cubicBezTo>
                        <a:pt x="541" y="731"/>
                        <a:pt x="540" y="733"/>
                        <a:pt x="541" y="734"/>
                      </a:cubicBezTo>
                      <a:lnTo>
                        <a:pt x="546" y="766"/>
                      </a:lnTo>
                      <a:cubicBezTo>
                        <a:pt x="544" y="772"/>
                        <a:pt x="542" y="778"/>
                        <a:pt x="541" y="784"/>
                      </a:cubicBezTo>
                      <a:cubicBezTo>
                        <a:pt x="541" y="784"/>
                        <a:pt x="541" y="784"/>
                        <a:pt x="541" y="784"/>
                      </a:cubicBezTo>
                      <a:lnTo>
                        <a:pt x="501" y="762"/>
                      </a:lnTo>
                      <a:close/>
                      <a:moveTo>
                        <a:pt x="27" y="725"/>
                      </a:moveTo>
                      <a:lnTo>
                        <a:pt x="27" y="725"/>
                      </a:lnTo>
                      <a:lnTo>
                        <a:pt x="27" y="697"/>
                      </a:lnTo>
                      <a:lnTo>
                        <a:pt x="357" y="697"/>
                      </a:lnTo>
                      <a:cubicBezTo>
                        <a:pt x="356" y="706"/>
                        <a:pt x="355" y="714"/>
                        <a:pt x="355" y="723"/>
                      </a:cubicBezTo>
                      <a:cubicBezTo>
                        <a:pt x="355" y="724"/>
                        <a:pt x="355" y="725"/>
                        <a:pt x="355" y="725"/>
                      </a:cubicBezTo>
                      <a:lnTo>
                        <a:pt x="27" y="725"/>
                      </a:lnTo>
                      <a:close/>
                      <a:moveTo>
                        <a:pt x="27" y="28"/>
                      </a:moveTo>
                      <a:lnTo>
                        <a:pt x="27" y="28"/>
                      </a:lnTo>
                      <a:lnTo>
                        <a:pt x="947" y="28"/>
                      </a:lnTo>
                      <a:lnTo>
                        <a:pt x="947" y="54"/>
                      </a:lnTo>
                      <a:lnTo>
                        <a:pt x="27" y="54"/>
                      </a:lnTo>
                      <a:lnTo>
                        <a:pt x="27" y="28"/>
                      </a:lnTo>
                      <a:close/>
                      <a:moveTo>
                        <a:pt x="495" y="131"/>
                      </a:moveTo>
                      <a:lnTo>
                        <a:pt x="495" y="131"/>
                      </a:lnTo>
                      <a:cubicBezTo>
                        <a:pt x="495" y="135"/>
                        <a:pt x="491" y="139"/>
                        <a:pt x="487" y="139"/>
                      </a:cubicBezTo>
                      <a:cubicBezTo>
                        <a:pt x="482" y="139"/>
                        <a:pt x="479" y="135"/>
                        <a:pt x="479" y="131"/>
                      </a:cubicBezTo>
                      <a:cubicBezTo>
                        <a:pt x="479" y="126"/>
                        <a:pt x="482" y="123"/>
                        <a:pt x="487" y="123"/>
                      </a:cubicBezTo>
                      <a:cubicBezTo>
                        <a:pt x="491" y="123"/>
                        <a:pt x="495" y="126"/>
                        <a:pt x="495" y="131"/>
                      </a:cubicBezTo>
                      <a:close/>
                      <a:moveTo>
                        <a:pt x="970" y="385"/>
                      </a:moveTo>
                      <a:lnTo>
                        <a:pt x="970" y="385"/>
                      </a:lnTo>
                      <a:cubicBezTo>
                        <a:pt x="970" y="473"/>
                        <a:pt x="898" y="545"/>
                        <a:pt x="810" y="545"/>
                      </a:cubicBezTo>
                      <a:cubicBezTo>
                        <a:pt x="722" y="545"/>
                        <a:pt x="651" y="473"/>
                        <a:pt x="651" y="385"/>
                      </a:cubicBezTo>
                      <a:cubicBezTo>
                        <a:pt x="651" y="297"/>
                        <a:pt x="722" y="226"/>
                        <a:pt x="810" y="226"/>
                      </a:cubicBezTo>
                      <a:cubicBezTo>
                        <a:pt x="898" y="226"/>
                        <a:pt x="970" y="297"/>
                        <a:pt x="970" y="385"/>
                      </a:cubicBezTo>
                      <a:close/>
                      <a:moveTo>
                        <a:pt x="947" y="600"/>
                      </a:moveTo>
                      <a:lnTo>
                        <a:pt x="947" y="600"/>
                      </a:lnTo>
                      <a:cubicBezTo>
                        <a:pt x="918" y="583"/>
                        <a:pt x="886" y="572"/>
                        <a:pt x="852" y="567"/>
                      </a:cubicBezTo>
                      <a:cubicBezTo>
                        <a:pt x="889" y="558"/>
                        <a:pt x="922" y="539"/>
                        <a:pt x="947" y="512"/>
                      </a:cubicBezTo>
                      <a:lnTo>
                        <a:pt x="947" y="600"/>
                      </a:lnTo>
                      <a:close/>
                      <a:moveTo>
                        <a:pt x="973" y="617"/>
                      </a:moveTo>
                      <a:lnTo>
                        <a:pt x="973" y="617"/>
                      </a:lnTo>
                      <a:lnTo>
                        <a:pt x="973" y="478"/>
                      </a:lnTo>
                      <a:lnTo>
                        <a:pt x="972" y="478"/>
                      </a:lnTo>
                      <a:cubicBezTo>
                        <a:pt x="987" y="450"/>
                        <a:pt x="997" y="419"/>
                        <a:pt x="997" y="385"/>
                      </a:cubicBezTo>
                      <a:cubicBezTo>
                        <a:pt x="997" y="353"/>
                        <a:pt x="988" y="322"/>
                        <a:pt x="973" y="295"/>
                      </a:cubicBezTo>
                      <a:lnTo>
                        <a:pt x="973" y="81"/>
                      </a:lnTo>
                      <a:lnTo>
                        <a:pt x="973" y="1"/>
                      </a:lnTo>
                      <a:lnTo>
                        <a:pt x="973" y="0"/>
                      </a:lnTo>
                      <a:lnTo>
                        <a:pt x="0" y="0"/>
                      </a:lnTo>
                      <a:lnTo>
                        <a:pt x="0" y="81"/>
                      </a:lnTo>
                      <a:lnTo>
                        <a:pt x="0" y="81"/>
                      </a:lnTo>
                      <a:lnTo>
                        <a:pt x="0" y="671"/>
                      </a:lnTo>
                      <a:lnTo>
                        <a:pt x="0" y="671"/>
                      </a:lnTo>
                      <a:lnTo>
                        <a:pt x="0" y="738"/>
                      </a:lnTo>
                      <a:lnTo>
                        <a:pt x="0" y="738"/>
                      </a:lnTo>
                      <a:lnTo>
                        <a:pt x="0" y="752"/>
                      </a:lnTo>
                      <a:lnTo>
                        <a:pt x="358" y="752"/>
                      </a:lnTo>
                      <a:cubicBezTo>
                        <a:pt x="373" y="817"/>
                        <a:pt x="432" y="866"/>
                        <a:pt x="502" y="864"/>
                      </a:cubicBezTo>
                      <a:cubicBezTo>
                        <a:pt x="581" y="863"/>
                        <a:pt x="644" y="797"/>
                        <a:pt x="643" y="718"/>
                      </a:cubicBezTo>
                      <a:cubicBezTo>
                        <a:pt x="643" y="718"/>
                        <a:pt x="643" y="718"/>
                        <a:pt x="643" y="718"/>
                      </a:cubicBezTo>
                      <a:cubicBezTo>
                        <a:pt x="643" y="699"/>
                        <a:pt x="639" y="682"/>
                        <a:pt x="632" y="666"/>
                      </a:cubicBezTo>
                      <a:cubicBezTo>
                        <a:pt x="677" y="619"/>
                        <a:pt x="741" y="590"/>
                        <a:pt x="811" y="590"/>
                      </a:cubicBezTo>
                      <a:cubicBezTo>
                        <a:pt x="947" y="590"/>
                        <a:pt x="1059" y="701"/>
                        <a:pt x="1059" y="838"/>
                      </a:cubicBezTo>
                      <a:lnTo>
                        <a:pt x="1085" y="838"/>
                      </a:lnTo>
                      <a:cubicBezTo>
                        <a:pt x="1085" y="747"/>
                        <a:pt x="1041" y="667"/>
                        <a:pt x="973" y="617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51" name="Google Shape;3151;p32"/>
              <p:cNvGrpSpPr/>
              <p:nvPr/>
            </p:nvGrpSpPr>
            <p:grpSpPr>
              <a:xfrm>
                <a:off x="7724242" y="2250503"/>
                <a:ext cx="512299" cy="512297"/>
                <a:chOff x="4173538" y="1703388"/>
                <a:chExt cx="336552" cy="336550"/>
              </a:xfrm>
            </p:grpSpPr>
            <p:sp>
              <p:nvSpPr>
                <p:cNvPr id="3152" name="Google Shape;3152;p32"/>
                <p:cNvSpPr/>
                <p:nvPr/>
              </p:nvSpPr>
              <p:spPr>
                <a:xfrm>
                  <a:off x="4352926" y="1703388"/>
                  <a:ext cx="157164" cy="15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506" extrusionOk="0">
                      <a:moveTo>
                        <a:pt x="480" y="480"/>
                      </a:moveTo>
                      <a:lnTo>
                        <a:pt x="480" y="480"/>
                      </a:lnTo>
                      <a:lnTo>
                        <a:pt x="26" y="480"/>
                      </a:lnTo>
                      <a:lnTo>
                        <a:pt x="26" y="26"/>
                      </a:lnTo>
                      <a:lnTo>
                        <a:pt x="480" y="26"/>
                      </a:lnTo>
                      <a:lnTo>
                        <a:pt x="480" y="480"/>
                      </a:lnTo>
                      <a:close/>
                      <a:moveTo>
                        <a:pt x="506" y="0"/>
                      </a:moveTo>
                      <a:lnTo>
                        <a:pt x="506" y="0"/>
                      </a:lnTo>
                      <a:lnTo>
                        <a:pt x="0" y="0"/>
                      </a:lnTo>
                      <a:lnTo>
                        <a:pt x="0" y="506"/>
                      </a:lnTo>
                      <a:lnTo>
                        <a:pt x="506" y="506"/>
                      </a:lnTo>
                      <a:lnTo>
                        <a:pt x="506" y="0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3" name="Google Shape;3153;p32"/>
                <p:cNvSpPr/>
                <p:nvPr/>
              </p:nvSpPr>
              <p:spPr>
                <a:xfrm>
                  <a:off x="4173538" y="1884363"/>
                  <a:ext cx="157164" cy="15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506" extrusionOk="0">
                      <a:moveTo>
                        <a:pt x="26" y="26"/>
                      </a:moveTo>
                      <a:lnTo>
                        <a:pt x="26" y="26"/>
                      </a:lnTo>
                      <a:lnTo>
                        <a:pt x="480" y="26"/>
                      </a:lnTo>
                      <a:lnTo>
                        <a:pt x="480" y="480"/>
                      </a:lnTo>
                      <a:lnTo>
                        <a:pt x="26" y="480"/>
                      </a:lnTo>
                      <a:lnTo>
                        <a:pt x="26" y="26"/>
                      </a:lnTo>
                      <a:close/>
                      <a:moveTo>
                        <a:pt x="0" y="506"/>
                      </a:moveTo>
                      <a:lnTo>
                        <a:pt x="0" y="506"/>
                      </a:lnTo>
                      <a:lnTo>
                        <a:pt x="506" y="506"/>
                      </a:lnTo>
                      <a:lnTo>
                        <a:pt x="506" y="0"/>
                      </a:lnTo>
                      <a:lnTo>
                        <a:pt x="0" y="0"/>
                      </a:lnTo>
                      <a:lnTo>
                        <a:pt x="0" y="506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4" name="Google Shape;3154;p32"/>
                <p:cNvSpPr/>
                <p:nvPr/>
              </p:nvSpPr>
              <p:spPr>
                <a:xfrm>
                  <a:off x="4352926" y="1884363"/>
                  <a:ext cx="157164" cy="15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507" extrusionOk="0">
                      <a:moveTo>
                        <a:pt x="480" y="480"/>
                      </a:moveTo>
                      <a:lnTo>
                        <a:pt x="480" y="480"/>
                      </a:lnTo>
                      <a:lnTo>
                        <a:pt x="26" y="480"/>
                      </a:lnTo>
                      <a:lnTo>
                        <a:pt x="26" y="27"/>
                      </a:lnTo>
                      <a:lnTo>
                        <a:pt x="480" y="27"/>
                      </a:lnTo>
                      <a:lnTo>
                        <a:pt x="480" y="48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507"/>
                      </a:lnTo>
                      <a:lnTo>
                        <a:pt x="506" y="507"/>
                      </a:lnTo>
                      <a:lnTo>
                        <a:pt x="50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5" name="Google Shape;3155;p32"/>
                <p:cNvSpPr/>
                <p:nvPr/>
              </p:nvSpPr>
              <p:spPr>
                <a:xfrm>
                  <a:off x="4195763" y="1984375"/>
                  <a:ext cx="31750" cy="33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01" y="0"/>
                      </a:lnTo>
                      <a:lnTo>
                        <a:pt x="101" y="107"/>
                      </a:lnTo>
                      <a:lnTo>
                        <a:pt x="0" y="10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6" name="Google Shape;3156;p32"/>
                <p:cNvSpPr/>
                <p:nvPr/>
              </p:nvSpPr>
              <p:spPr>
                <a:xfrm>
                  <a:off x="4235451" y="1949450"/>
                  <a:ext cx="31750" cy="6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22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00" y="0"/>
                      </a:lnTo>
                      <a:lnTo>
                        <a:pt x="100" y="221"/>
                      </a:lnTo>
                      <a:lnTo>
                        <a:pt x="0" y="2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7" name="Google Shape;3157;p32"/>
                <p:cNvSpPr/>
                <p:nvPr/>
              </p:nvSpPr>
              <p:spPr>
                <a:xfrm>
                  <a:off x="4276726" y="1917700"/>
                  <a:ext cx="30163" cy="100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324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01" y="0"/>
                      </a:lnTo>
                      <a:lnTo>
                        <a:pt x="101" y="324"/>
                      </a:lnTo>
                      <a:lnTo>
                        <a:pt x="0" y="3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8" name="Google Shape;3158;p32"/>
                <p:cNvSpPr/>
                <p:nvPr/>
              </p:nvSpPr>
              <p:spPr>
                <a:xfrm>
                  <a:off x="4389438" y="1919288"/>
                  <a:ext cx="8572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77" extrusionOk="0">
                      <a:moveTo>
                        <a:pt x="138" y="277"/>
                      </a:moveTo>
                      <a:lnTo>
                        <a:pt x="138" y="277"/>
                      </a:lnTo>
                      <a:cubicBezTo>
                        <a:pt x="208" y="277"/>
                        <a:pt x="266" y="226"/>
                        <a:pt x="276" y="157"/>
                      </a:cubicBezTo>
                      <a:lnTo>
                        <a:pt x="278" y="142"/>
                      </a:lnTo>
                      <a:lnTo>
                        <a:pt x="172" y="142"/>
                      </a:lnTo>
                      <a:lnTo>
                        <a:pt x="169" y="151"/>
                      </a:lnTo>
                      <a:cubicBezTo>
                        <a:pt x="162" y="168"/>
                        <a:pt x="143" y="176"/>
                        <a:pt x="126" y="169"/>
                      </a:cubicBezTo>
                      <a:cubicBezTo>
                        <a:pt x="109" y="162"/>
                        <a:pt x="100" y="143"/>
                        <a:pt x="107" y="126"/>
                      </a:cubicBezTo>
                      <a:cubicBezTo>
                        <a:pt x="112" y="113"/>
                        <a:pt x="124" y="105"/>
                        <a:pt x="137" y="105"/>
                      </a:cubicBezTo>
                      <a:lnTo>
                        <a:pt x="152" y="105"/>
                      </a:lnTo>
                      <a:lnTo>
                        <a:pt x="152" y="0"/>
                      </a:lnTo>
                      <a:lnTo>
                        <a:pt x="138" y="0"/>
                      </a:lnTo>
                      <a:cubicBezTo>
                        <a:pt x="62" y="0"/>
                        <a:pt x="0" y="62"/>
                        <a:pt x="0" y="139"/>
                      </a:cubicBezTo>
                      <a:cubicBezTo>
                        <a:pt x="0" y="215"/>
                        <a:pt x="62" y="277"/>
                        <a:pt x="138" y="277"/>
                      </a:cubicBezTo>
                      <a:lnTo>
                        <a:pt x="138" y="277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9" name="Google Shape;3159;p32"/>
                <p:cNvSpPr/>
                <p:nvPr/>
              </p:nvSpPr>
              <p:spPr>
                <a:xfrm>
                  <a:off x="4173538" y="1703388"/>
                  <a:ext cx="157162" cy="15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506" extrusionOk="0">
                      <a:moveTo>
                        <a:pt x="480" y="480"/>
                      </a:moveTo>
                      <a:lnTo>
                        <a:pt x="480" y="480"/>
                      </a:lnTo>
                      <a:lnTo>
                        <a:pt x="27" y="480"/>
                      </a:lnTo>
                      <a:lnTo>
                        <a:pt x="27" y="26"/>
                      </a:lnTo>
                      <a:lnTo>
                        <a:pt x="480" y="26"/>
                      </a:lnTo>
                      <a:lnTo>
                        <a:pt x="480" y="480"/>
                      </a:lnTo>
                      <a:close/>
                      <a:moveTo>
                        <a:pt x="507" y="0"/>
                      </a:moveTo>
                      <a:lnTo>
                        <a:pt x="507" y="0"/>
                      </a:lnTo>
                      <a:lnTo>
                        <a:pt x="0" y="0"/>
                      </a:lnTo>
                      <a:lnTo>
                        <a:pt x="0" y="506"/>
                      </a:lnTo>
                      <a:lnTo>
                        <a:pt x="507" y="506"/>
                      </a:lnTo>
                      <a:lnTo>
                        <a:pt x="507" y="0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0" name="Google Shape;3160;p32"/>
                <p:cNvSpPr/>
                <p:nvPr/>
              </p:nvSpPr>
              <p:spPr>
                <a:xfrm>
                  <a:off x="4195763" y="1746250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2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6"/>
                      </a:cubicBezTo>
                      <a:cubicBezTo>
                        <a:pt x="33" y="25"/>
                        <a:pt x="26" y="32"/>
                        <a:pt x="17" y="32"/>
                      </a:cubicBezTo>
                      <a:cubicBezTo>
                        <a:pt x="8" y="32"/>
                        <a:pt x="0" y="25"/>
                        <a:pt x="0" y="16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1" name="Google Shape;3161;p32"/>
                <p:cNvSpPr/>
                <p:nvPr/>
              </p:nvSpPr>
              <p:spPr>
                <a:xfrm>
                  <a:off x="4216401" y="1746250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32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2" y="7"/>
                        <a:pt x="32" y="16"/>
                      </a:cubicBezTo>
                      <a:cubicBezTo>
                        <a:pt x="32" y="25"/>
                        <a:pt x="25" y="32"/>
                        <a:pt x="16" y="32"/>
                      </a:cubicBezTo>
                      <a:cubicBezTo>
                        <a:pt x="7" y="32"/>
                        <a:pt x="0" y="25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2" name="Google Shape;3162;p32"/>
                <p:cNvSpPr/>
                <p:nvPr/>
              </p:nvSpPr>
              <p:spPr>
                <a:xfrm>
                  <a:off x="4237038" y="1746250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2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7"/>
                        <a:pt x="33" y="16"/>
                      </a:cubicBezTo>
                      <a:cubicBezTo>
                        <a:pt x="33" y="25"/>
                        <a:pt x="25" y="32"/>
                        <a:pt x="16" y="32"/>
                      </a:cubicBezTo>
                      <a:cubicBezTo>
                        <a:pt x="7" y="32"/>
                        <a:pt x="0" y="25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3" name="Google Shape;3163;p32"/>
                <p:cNvSpPr/>
                <p:nvPr/>
              </p:nvSpPr>
              <p:spPr>
                <a:xfrm>
                  <a:off x="4256088" y="1746250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2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6"/>
                      </a:cubicBezTo>
                      <a:cubicBezTo>
                        <a:pt x="33" y="25"/>
                        <a:pt x="26" y="32"/>
                        <a:pt x="17" y="32"/>
                      </a:cubicBezTo>
                      <a:cubicBezTo>
                        <a:pt x="8" y="32"/>
                        <a:pt x="0" y="25"/>
                        <a:pt x="0" y="16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4" name="Google Shape;3164;p32"/>
                <p:cNvSpPr/>
                <p:nvPr/>
              </p:nvSpPr>
              <p:spPr>
                <a:xfrm>
                  <a:off x="4276726" y="1746250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2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7"/>
                        <a:pt x="33" y="16"/>
                      </a:cubicBezTo>
                      <a:cubicBezTo>
                        <a:pt x="33" y="25"/>
                        <a:pt x="25" y="32"/>
                        <a:pt x="16" y="32"/>
                      </a:cubicBezTo>
                      <a:cubicBezTo>
                        <a:pt x="7" y="32"/>
                        <a:pt x="0" y="25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5" name="Google Shape;3165;p32"/>
                <p:cNvSpPr/>
                <p:nvPr/>
              </p:nvSpPr>
              <p:spPr>
                <a:xfrm>
                  <a:off x="4297363" y="1746250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2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6"/>
                      </a:cubicBezTo>
                      <a:cubicBezTo>
                        <a:pt x="33" y="25"/>
                        <a:pt x="26" y="32"/>
                        <a:pt x="17" y="32"/>
                      </a:cubicBezTo>
                      <a:cubicBezTo>
                        <a:pt x="8" y="32"/>
                        <a:pt x="0" y="25"/>
                        <a:pt x="0" y="16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6" name="Google Shape;3166;p32"/>
                <p:cNvSpPr/>
                <p:nvPr/>
              </p:nvSpPr>
              <p:spPr>
                <a:xfrm>
                  <a:off x="4195763" y="1766888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7" name="Google Shape;3167;p32"/>
                <p:cNvSpPr/>
                <p:nvPr/>
              </p:nvSpPr>
              <p:spPr>
                <a:xfrm>
                  <a:off x="4216401" y="1766888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2" y="7"/>
                        <a:pt x="32" y="17"/>
                      </a:cubicBezTo>
                      <a:cubicBezTo>
                        <a:pt x="32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8" name="Google Shape;3168;p32"/>
                <p:cNvSpPr/>
                <p:nvPr/>
              </p:nvSpPr>
              <p:spPr>
                <a:xfrm>
                  <a:off x="4237038" y="1766888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7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9" name="Google Shape;3169;p32"/>
                <p:cNvSpPr/>
                <p:nvPr/>
              </p:nvSpPr>
              <p:spPr>
                <a:xfrm>
                  <a:off x="4256088" y="1766888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0" name="Google Shape;3170;p32"/>
                <p:cNvSpPr/>
                <p:nvPr/>
              </p:nvSpPr>
              <p:spPr>
                <a:xfrm>
                  <a:off x="4276726" y="1766888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7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1" name="Google Shape;3171;p32"/>
                <p:cNvSpPr/>
                <p:nvPr/>
              </p:nvSpPr>
              <p:spPr>
                <a:xfrm>
                  <a:off x="4297363" y="1766888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2" name="Google Shape;3172;p32"/>
                <p:cNvSpPr/>
                <p:nvPr/>
              </p:nvSpPr>
              <p:spPr>
                <a:xfrm>
                  <a:off x="4195763" y="1785938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3" name="Google Shape;3173;p32"/>
                <p:cNvSpPr/>
                <p:nvPr/>
              </p:nvSpPr>
              <p:spPr>
                <a:xfrm>
                  <a:off x="4216401" y="1785938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2" y="8"/>
                        <a:pt x="32" y="17"/>
                      </a:cubicBezTo>
                      <a:cubicBezTo>
                        <a:pt x="32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4" name="Google Shape;3174;p32"/>
                <p:cNvSpPr/>
                <p:nvPr/>
              </p:nvSpPr>
              <p:spPr>
                <a:xfrm>
                  <a:off x="4237038" y="1785938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8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5" name="Google Shape;3175;p32"/>
                <p:cNvSpPr/>
                <p:nvPr/>
              </p:nvSpPr>
              <p:spPr>
                <a:xfrm>
                  <a:off x="4256088" y="1785938"/>
                  <a:ext cx="11113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6" name="Google Shape;3176;p32"/>
                <p:cNvSpPr/>
                <p:nvPr/>
              </p:nvSpPr>
              <p:spPr>
                <a:xfrm>
                  <a:off x="4276726" y="1785938"/>
                  <a:ext cx="11113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8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7" name="Google Shape;3177;p32"/>
                <p:cNvSpPr/>
                <p:nvPr/>
              </p:nvSpPr>
              <p:spPr>
                <a:xfrm>
                  <a:off x="4297363" y="1785938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8" name="Google Shape;3178;p32"/>
                <p:cNvSpPr/>
                <p:nvPr/>
              </p:nvSpPr>
              <p:spPr>
                <a:xfrm>
                  <a:off x="4195763" y="1806575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6"/>
                      </a:cubicBezTo>
                      <a:cubicBezTo>
                        <a:pt x="33" y="25"/>
                        <a:pt x="26" y="33"/>
                        <a:pt x="17" y="33"/>
                      </a:cubicBezTo>
                      <a:cubicBezTo>
                        <a:pt x="8" y="33"/>
                        <a:pt x="0" y="25"/>
                        <a:pt x="0" y="16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9" name="Google Shape;3179;p32"/>
                <p:cNvSpPr/>
                <p:nvPr/>
              </p:nvSpPr>
              <p:spPr>
                <a:xfrm>
                  <a:off x="4216401" y="1806575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2" y="7"/>
                        <a:pt x="32" y="16"/>
                      </a:cubicBezTo>
                      <a:cubicBezTo>
                        <a:pt x="32" y="25"/>
                        <a:pt x="25" y="33"/>
                        <a:pt x="16" y="33"/>
                      </a:cubicBezTo>
                      <a:cubicBezTo>
                        <a:pt x="7" y="33"/>
                        <a:pt x="0" y="25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0" name="Google Shape;3180;p32"/>
                <p:cNvSpPr/>
                <p:nvPr/>
              </p:nvSpPr>
              <p:spPr>
                <a:xfrm>
                  <a:off x="4237038" y="1806575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7"/>
                        <a:pt x="33" y="16"/>
                      </a:cubicBezTo>
                      <a:cubicBezTo>
                        <a:pt x="33" y="25"/>
                        <a:pt x="25" y="33"/>
                        <a:pt x="16" y="33"/>
                      </a:cubicBezTo>
                      <a:cubicBezTo>
                        <a:pt x="7" y="33"/>
                        <a:pt x="0" y="25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1" name="Google Shape;3181;p32"/>
                <p:cNvSpPr/>
                <p:nvPr/>
              </p:nvSpPr>
              <p:spPr>
                <a:xfrm>
                  <a:off x="4256088" y="1806575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6"/>
                      </a:cubicBezTo>
                      <a:cubicBezTo>
                        <a:pt x="33" y="25"/>
                        <a:pt x="26" y="33"/>
                        <a:pt x="17" y="33"/>
                      </a:cubicBezTo>
                      <a:cubicBezTo>
                        <a:pt x="8" y="33"/>
                        <a:pt x="0" y="25"/>
                        <a:pt x="0" y="16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2" name="Google Shape;3182;p32"/>
                <p:cNvSpPr/>
                <p:nvPr/>
              </p:nvSpPr>
              <p:spPr>
                <a:xfrm>
                  <a:off x="4276726" y="1806575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7"/>
                        <a:pt x="33" y="16"/>
                      </a:cubicBezTo>
                      <a:cubicBezTo>
                        <a:pt x="33" y="25"/>
                        <a:pt x="25" y="33"/>
                        <a:pt x="16" y="33"/>
                      </a:cubicBezTo>
                      <a:cubicBezTo>
                        <a:pt x="7" y="33"/>
                        <a:pt x="0" y="25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3" name="Google Shape;3183;p32"/>
                <p:cNvSpPr/>
                <p:nvPr/>
              </p:nvSpPr>
              <p:spPr>
                <a:xfrm>
                  <a:off x="4297363" y="1806575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7"/>
                        <a:pt x="33" y="16"/>
                      </a:cubicBezTo>
                      <a:cubicBezTo>
                        <a:pt x="33" y="25"/>
                        <a:pt x="26" y="33"/>
                        <a:pt x="17" y="33"/>
                      </a:cubicBezTo>
                      <a:cubicBezTo>
                        <a:pt x="8" y="33"/>
                        <a:pt x="0" y="25"/>
                        <a:pt x="0" y="16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4" name="Google Shape;3184;p32"/>
                <p:cNvSpPr/>
                <p:nvPr/>
              </p:nvSpPr>
              <p:spPr>
                <a:xfrm>
                  <a:off x="4195763" y="1827213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5" name="Google Shape;3185;p32"/>
                <p:cNvSpPr/>
                <p:nvPr/>
              </p:nvSpPr>
              <p:spPr>
                <a:xfrm>
                  <a:off x="4216401" y="1827213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2" y="8"/>
                        <a:pt x="32" y="17"/>
                      </a:cubicBezTo>
                      <a:cubicBezTo>
                        <a:pt x="32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6" name="Google Shape;3186;p32"/>
                <p:cNvSpPr/>
                <p:nvPr/>
              </p:nvSpPr>
              <p:spPr>
                <a:xfrm>
                  <a:off x="4237038" y="1827213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8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7" name="Google Shape;3187;p32"/>
                <p:cNvSpPr/>
                <p:nvPr/>
              </p:nvSpPr>
              <p:spPr>
                <a:xfrm>
                  <a:off x="4256088" y="1827213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8" name="Google Shape;3188;p32"/>
                <p:cNvSpPr/>
                <p:nvPr/>
              </p:nvSpPr>
              <p:spPr>
                <a:xfrm>
                  <a:off x="4276726" y="1827213"/>
                  <a:ext cx="11113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8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9" name="Google Shape;3189;p32"/>
                <p:cNvSpPr/>
                <p:nvPr/>
              </p:nvSpPr>
              <p:spPr>
                <a:xfrm>
                  <a:off x="4297363" y="1827213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0" name="Google Shape;3190;p32"/>
                <p:cNvSpPr/>
                <p:nvPr/>
              </p:nvSpPr>
              <p:spPr>
                <a:xfrm>
                  <a:off x="4195763" y="1725613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1" name="Google Shape;3191;p32"/>
                <p:cNvSpPr/>
                <p:nvPr/>
              </p:nvSpPr>
              <p:spPr>
                <a:xfrm>
                  <a:off x="4216401" y="1725613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2" y="8"/>
                        <a:pt x="32" y="17"/>
                      </a:cubicBezTo>
                      <a:cubicBezTo>
                        <a:pt x="32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2" name="Google Shape;3192;p32"/>
                <p:cNvSpPr/>
                <p:nvPr/>
              </p:nvSpPr>
              <p:spPr>
                <a:xfrm>
                  <a:off x="4237038" y="1725613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8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3" name="Google Shape;3193;p32"/>
                <p:cNvSpPr/>
                <p:nvPr/>
              </p:nvSpPr>
              <p:spPr>
                <a:xfrm>
                  <a:off x="4256088" y="1725613"/>
                  <a:ext cx="11113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4" name="Google Shape;3194;p32"/>
                <p:cNvSpPr/>
                <p:nvPr/>
              </p:nvSpPr>
              <p:spPr>
                <a:xfrm>
                  <a:off x="4276726" y="1725613"/>
                  <a:ext cx="11113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6" y="0"/>
                      </a:moveTo>
                      <a:lnTo>
                        <a:pt x="16" y="0"/>
                      </a:lnTo>
                      <a:cubicBezTo>
                        <a:pt x="25" y="0"/>
                        <a:pt x="33" y="8"/>
                        <a:pt x="33" y="17"/>
                      </a:cubicBezTo>
                      <a:cubicBezTo>
                        <a:pt x="33" y="26"/>
                        <a:pt x="25" y="33"/>
                        <a:pt x="16" y="33"/>
                      </a:cubicBezTo>
                      <a:cubicBezTo>
                        <a:pt x="7" y="33"/>
                        <a:pt x="0" y="26"/>
                        <a:pt x="0" y="17"/>
                      </a:cubicBezTo>
                      <a:cubicBezTo>
                        <a:pt x="0" y="8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5" name="Google Shape;3195;p32"/>
                <p:cNvSpPr/>
                <p:nvPr/>
              </p:nvSpPr>
              <p:spPr>
                <a:xfrm>
                  <a:off x="4297363" y="1725613"/>
                  <a:ext cx="9525" cy="1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26" y="0"/>
                        <a:pt x="33" y="8"/>
                        <a:pt x="33" y="17"/>
                      </a:cubicBezTo>
                      <a:cubicBezTo>
                        <a:pt x="33" y="26"/>
                        <a:pt x="26" y="33"/>
                        <a:pt x="17" y="33"/>
                      </a:cubicBezTo>
                      <a:cubicBezTo>
                        <a:pt x="8" y="33"/>
                        <a:pt x="0" y="26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6" name="Google Shape;3196;p32"/>
                <p:cNvSpPr/>
                <p:nvPr/>
              </p:nvSpPr>
              <p:spPr>
                <a:xfrm>
                  <a:off x="4375151" y="1763713"/>
                  <a:ext cx="114300" cy="61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99" extrusionOk="0">
                      <a:moveTo>
                        <a:pt x="110" y="108"/>
                      </a:moveTo>
                      <a:lnTo>
                        <a:pt x="110" y="108"/>
                      </a:lnTo>
                      <a:lnTo>
                        <a:pt x="239" y="174"/>
                      </a:lnTo>
                      <a:lnTo>
                        <a:pt x="370" y="17"/>
                      </a:lnTo>
                      <a:lnTo>
                        <a:pt x="350" y="0"/>
                      </a:lnTo>
                      <a:lnTo>
                        <a:pt x="232" y="141"/>
                      </a:lnTo>
                      <a:lnTo>
                        <a:pt x="104" y="76"/>
                      </a:lnTo>
                      <a:lnTo>
                        <a:pt x="0" y="180"/>
                      </a:lnTo>
                      <a:lnTo>
                        <a:pt x="18" y="199"/>
                      </a:lnTo>
                      <a:lnTo>
                        <a:pt x="110" y="108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97" name="Google Shape;3197;p32"/>
              <p:cNvGrpSpPr/>
              <p:nvPr/>
            </p:nvGrpSpPr>
            <p:grpSpPr>
              <a:xfrm>
                <a:off x="6574299" y="2274639"/>
                <a:ext cx="508585" cy="471929"/>
                <a:chOff x="4165600" y="2647951"/>
                <a:chExt cx="352425" cy="327024"/>
              </a:xfrm>
            </p:grpSpPr>
            <p:sp>
              <p:nvSpPr>
                <p:cNvPr id="3198" name="Google Shape;3198;p32"/>
                <p:cNvSpPr/>
                <p:nvPr/>
              </p:nvSpPr>
              <p:spPr>
                <a:xfrm>
                  <a:off x="4460875" y="2938463"/>
                  <a:ext cx="17463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6" extrusionOk="0">
                      <a:moveTo>
                        <a:pt x="0" y="22"/>
                      </a:moveTo>
                      <a:lnTo>
                        <a:pt x="0" y="22"/>
                      </a:lnTo>
                      <a:cubicBezTo>
                        <a:pt x="0" y="10"/>
                        <a:pt x="10" y="0"/>
                        <a:pt x="23" y="0"/>
                      </a:cubicBezTo>
                      <a:cubicBezTo>
                        <a:pt x="36" y="0"/>
                        <a:pt x="47" y="10"/>
                        <a:pt x="47" y="23"/>
                      </a:cubicBezTo>
                      <a:cubicBezTo>
                        <a:pt x="47" y="36"/>
                        <a:pt x="36" y="46"/>
                        <a:pt x="23" y="46"/>
                      </a:cubicBezTo>
                      <a:cubicBezTo>
                        <a:pt x="10" y="46"/>
                        <a:pt x="0" y="35"/>
                        <a:pt x="0" y="22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9" name="Google Shape;3199;p32"/>
                <p:cNvSpPr/>
                <p:nvPr/>
              </p:nvSpPr>
              <p:spPr>
                <a:xfrm>
                  <a:off x="4165600" y="2647951"/>
                  <a:ext cx="352425" cy="32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" h="922" extrusionOk="0">
                      <a:moveTo>
                        <a:pt x="907" y="767"/>
                      </a:moveTo>
                      <a:lnTo>
                        <a:pt x="907" y="767"/>
                      </a:lnTo>
                      <a:lnTo>
                        <a:pt x="559" y="767"/>
                      </a:lnTo>
                      <a:lnTo>
                        <a:pt x="559" y="673"/>
                      </a:lnTo>
                      <a:lnTo>
                        <a:pt x="907" y="673"/>
                      </a:lnTo>
                      <a:cubicBezTo>
                        <a:pt x="933" y="673"/>
                        <a:pt x="954" y="694"/>
                        <a:pt x="954" y="720"/>
                      </a:cubicBezTo>
                      <a:cubicBezTo>
                        <a:pt x="954" y="746"/>
                        <a:pt x="933" y="767"/>
                        <a:pt x="907" y="767"/>
                      </a:cubicBezTo>
                      <a:close/>
                      <a:moveTo>
                        <a:pt x="954" y="840"/>
                      </a:moveTo>
                      <a:lnTo>
                        <a:pt x="954" y="840"/>
                      </a:lnTo>
                      <a:cubicBezTo>
                        <a:pt x="954" y="866"/>
                        <a:pt x="933" y="886"/>
                        <a:pt x="907" y="886"/>
                      </a:cubicBezTo>
                      <a:lnTo>
                        <a:pt x="559" y="886"/>
                      </a:lnTo>
                      <a:lnTo>
                        <a:pt x="559" y="793"/>
                      </a:lnTo>
                      <a:lnTo>
                        <a:pt x="907" y="793"/>
                      </a:lnTo>
                      <a:cubicBezTo>
                        <a:pt x="933" y="793"/>
                        <a:pt x="954" y="813"/>
                        <a:pt x="955" y="839"/>
                      </a:cubicBezTo>
                      <a:cubicBezTo>
                        <a:pt x="955" y="839"/>
                        <a:pt x="955" y="840"/>
                        <a:pt x="955" y="840"/>
                      </a:cubicBezTo>
                      <a:lnTo>
                        <a:pt x="954" y="840"/>
                      </a:lnTo>
                      <a:close/>
                      <a:moveTo>
                        <a:pt x="401" y="707"/>
                      </a:moveTo>
                      <a:lnTo>
                        <a:pt x="401" y="707"/>
                      </a:lnTo>
                      <a:cubicBezTo>
                        <a:pt x="394" y="611"/>
                        <a:pt x="321" y="534"/>
                        <a:pt x="226" y="522"/>
                      </a:cubicBezTo>
                      <a:lnTo>
                        <a:pt x="226" y="406"/>
                      </a:lnTo>
                      <a:cubicBezTo>
                        <a:pt x="326" y="400"/>
                        <a:pt x="406" y="320"/>
                        <a:pt x="413" y="220"/>
                      </a:cubicBezTo>
                      <a:lnTo>
                        <a:pt x="538" y="220"/>
                      </a:lnTo>
                      <a:cubicBezTo>
                        <a:pt x="545" y="320"/>
                        <a:pt x="624" y="399"/>
                        <a:pt x="723" y="406"/>
                      </a:cubicBezTo>
                      <a:lnTo>
                        <a:pt x="723" y="527"/>
                      </a:lnTo>
                      <a:lnTo>
                        <a:pt x="532" y="527"/>
                      </a:lnTo>
                      <a:lnTo>
                        <a:pt x="532" y="707"/>
                      </a:lnTo>
                      <a:lnTo>
                        <a:pt x="401" y="707"/>
                      </a:lnTo>
                      <a:close/>
                      <a:moveTo>
                        <a:pt x="314" y="853"/>
                      </a:moveTo>
                      <a:lnTo>
                        <a:pt x="314" y="853"/>
                      </a:lnTo>
                      <a:cubicBezTo>
                        <a:pt x="306" y="815"/>
                        <a:pt x="280" y="784"/>
                        <a:pt x="244" y="771"/>
                      </a:cubicBezTo>
                      <a:cubicBezTo>
                        <a:pt x="282" y="748"/>
                        <a:pt x="294" y="698"/>
                        <a:pt x="271" y="661"/>
                      </a:cubicBezTo>
                      <a:cubicBezTo>
                        <a:pt x="248" y="623"/>
                        <a:pt x="199" y="611"/>
                        <a:pt x="161" y="634"/>
                      </a:cubicBezTo>
                      <a:cubicBezTo>
                        <a:pt x="123" y="657"/>
                        <a:pt x="111" y="706"/>
                        <a:pt x="134" y="744"/>
                      </a:cubicBezTo>
                      <a:cubicBezTo>
                        <a:pt x="141" y="755"/>
                        <a:pt x="150" y="764"/>
                        <a:pt x="161" y="771"/>
                      </a:cubicBezTo>
                      <a:cubicBezTo>
                        <a:pt x="125" y="784"/>
                        <a:pt x="99" y="815"/>
                        <a:pt x="91" y="852"/>
                      </a:cubicBezTo>
                      <a:cubicBezTo>
                        <a:pt x="17" y="791"/>
                        <a:pt x="8" y="681"/>
                        <a:pt x="69" y="608"/>
                      </a:cubicBezTo>
                      <a:cubicBezTo>
                        <a:pt x="131" y="534"/>
                        <a:pt x="240" y="525"/>
                        <a:pt x="313" y="586"/>
                      </a:cubicBezTo>
                      <a:cubicBezTo>
                        <a:pt x="387" y="648"/>
                        <a:pt x="396" y="757"/>
                        <a:pt x="335" y="830"/>
                      </a:cubicBezTo>
                      <a:cubicBezTo>
                        <a:pt x="328" y="838"/>
                        <a:pt x="321" y="845"/>
                        <a:pt x="313" y="852"/>
                      </a:cubicBezTo>
                      <a:lnTo>
                        <a:pt x="314" y="853"/>
                      </a:lnTo>
                      <a:close/>
                      <a:moveTo>
                        <a:pt x="203" y="756"/>
                      </a:moveTo>
                      <a:lnTo>
                        <a:pt x="203" y="756"/>
                      </a:lnTo>
                      <a:cubicBezTo>
                        <a:pt x="173" y="756"/>
                        <a:pt x="149" y="732"/>
                        <a:pt x="149" y="703"/>
                      </a:cubicBezTo>
                      <a:cubicBezTo>
                        <a:pt x="149" y="674"/>
                        <a:pt x="173" y="650"/>
                        <a:pt x="203" y="650"/>
                      </a:cubicBezTo>
                      <a:cubicBezTo>
                        <a:pt x="232" y="650"/>
                        <a:pt x="256" y="674"/>
                        <a:pt x="256" y="703"/>
                      </a:cubicBezTo>
                      <a:cubicBezTo>
                        <a:pt x="256" y="732"/>
                        <a:pt x="232" y="756"/>
                        <a:pt x="202" y="756"/>
                      </a:cubicBezTo>
                      <a:lnTo>
                        <a:pt x="202" y="756"/>
                      </a:lnTo>
                      <a:lnTo>
                        <a:pt x="203" y="756"/>
                      </a:lnTo>
                      <a:close/>
                      <a:moveTo>
                        <a:pt x="116" y="870"/>
                      </a:moveTo>
                      <a:lnTo>
                        <a:pt x="116" y="870"/>
                      </a:lnTo>
                      <a:cubicBezTo>
                        <a:pt x="122" y="822"/>
                        <a:pt x="165" y="788"/>
                        <a:pt x="213" y="794"/>
                      </a:cubicBezTo>
                      <a:cubicBezTo>
                        <a:pt x="253" y="799"/>
                        <a:pt x="284" y="830"/>
                        <a:pt x="289" y="870"/>
                      </a:cubicBezTo>
                      <a:cubicBezTo>
                        <a:pt x="236" y="901"/>
                        <a:pt x="169" y="901"/>
                        <a:pt x="116" y="870"/>
                      </a:cubicBezTo>
                      <a:close/>
                      <a:moveTo>
                        <a:pt x="214" y="243"/>
                      </a:moveTo>
                      <a:lnTo>
                        <a:pt x="214" y="243"/>
                      </a:lnTo>
                      <a:cubicBezTo>
                        <a:pt x="185" y="243"/>
                        <a:pt x="161" y="219"/>
                        <a:pt x="161" y="190"/>
                      </a:cubicBezTo>
                      <a:cubicBezTo>
                        <a:pt x="161" y="160"/>
                        <a:pt x="185" y="137"/>
                        <a:pt x="214" y="137"/>
                      </a:cubicBezTo>
                      <a:cubicBezTo>
                        <a:pt x="244" y="137"/>
                        <a:pt x="267" y="160"/>
                        <a:pt x="267" y="190"/>
                      </a:cubicBezTo>
                      <a:cubicBezTo>
                        <a:pt x="267" y="219"/>
                        <a:pt x="243" y="243"/>
                        <a:pt x="214" y="243"/>
                      </a:cubicBezTo>
                      <a:lnTo>
                        <a:pt x="214" y="243"/>
                      </a:lnTo>
                      <a:close/>
                      <a:moveTo>
                        <a:pt x="214" y="380"/>
                      </a:moveTo>
                      <a:lnTo>
                        <a:pt x="214" y="380"/>
                      </a:lnTo>
                      <a:lnTo>
                        <a:pt x="214" y="380"/>
                      </a:lnTo>
                      <a:cubicBezTo>
                        <a:pt x="184" y="380"/>
                        <a:pt x="154" y="372"/>
                        <a:pt x="127" y="357"/>
                      </a:cubicBezTo>
                      <a:cubicBezTo>
                        <a:pt x="133" y="309"/>
                        <a:pt x="177" y="275"/>
                        <a:pt x="225" y="281"/>
                      </a:cubicBezTo>
                      <a:cubicBezTo>
                        <a:pt x="264" y="286"/>
                        <a:pt x="296" y="317"/>
                        <a:pt x="301" y="357"/>
                      </a:cubicBezTo>
                      <a:cubicBezTo>
                        <a:pt x="274" y="372"/>
                        <a:pt x="245" y="380"/>
                        <a:pt x="214" y="380"/>
                      </a:cubicBezTo>
                      <a:lnTo>
                        <a:pt x="214" y="380"/>
                      </a:lnTo>
                      <a:close/>
                      <a:moveTo>
                        <a:pt x="41" y="207"/>
                      </a:moveTo>
                      <a:lnTo>
                        <a:pt x="41" y="207"/>
                      </a:lnTo>
                      <a:cubicBezTo>
                        <a:pt x="40" y="111"/>
                        <a:pt x="117" y="33"/>
                        <a:pt x="213" y="33"/>
                      </a:cubicBezTo>
                      <a:cubicBezTo>
                        <a:pt x="309" y="32"/>
                        <a:pt x="387" y="109"/>
                        <a:pt x="387" y="205"/>
                      </a:cubicBezTo>
                      <a:cubicBezTo>
                        <a:pt x="388" y="257"/>
                        <a:pt x="365" y="306"/>
                        <a:pt x="325" y="339"/>
                      </a:cubicBezTo>
                      <a:cubicBezTo>
                        <a:pt x="316" y="302"/>
                        <a:pt x="290" y="272"/>
                        <a:pt x="255" y="258"/>
                      </a:cubicBezTo>
                      <a:cubicBezTo>
                        <a:pt x="293" y="235"/>
                        <a:pt x="305" y="186"/>
                        <a:pt x="282" y="148"/>
                      </a:cubicBezTo>
                      <a:cubicBezTo>
                        <a:pt x="259" y="110"/>
                        <a:pt x="210" y="98"/>
                        <a:pt x="172" y="121"/>
                      </a:cubicBezTo>
                      <a:cubicBezTo>
                        <a:pt x="134" y="144"/>
                        <a:pt x="122" y="193"/>
                        <a:pt x="145" y="231"/>
                      </a:cubicBezTo>
                      <a:cubicBezTo>
                        <a:pt x="152" y="242"/>
                        <a:pt x="161" y="251"/>
                        <a:pt x="172" y="258"/>
                      </a:cubicBezTo>
                      <a:cubicBezTo>
                        <a:pt x="137" y="272"/>
                        <a:pt x="110" y="302"/>
                        <a:pt x="102" y="339"/>
                      </a:cubicBezTo>
                      <a:cubicBezTo>
                        <a:pt x="63" y="306"/>
                        <a:pt x="41" y="258"/>
                        <a:pt x="41" y="207"/>
                      </a:cubicBezTo>
                      <a:close/>
                      <a:moveTo>
                        <a:pt x="736" y="34"/>
                      </a:moveTo>
                      <a:lnTo>
                        <a:pt x="736" y="34"/>
                      </a:lnTo>
                      <a:cubicBezTo>
                        <a:pt x="832" y="35"/>
                        <a:pt x="909" y="113"/>
                        <a:pt x="909" y="209"/>
                      </a:cubicBezTo>
                      <a:cubicBezTo>
                        <a:pt x="908" y="259"/>
                        <a:pt x="886" y="307"/>
                        <a:pt x="848" y="339"/>
                      </a:cubicBezTo>
                      <a:cubicBezTo>
                        <a:pt x="839" y="302"/>
                        <a:pt x="813" y="272"/>
                        <a:pt x="778" y="258"/>
                      </a:cubicBezTo>
                      <a:cubicBezTo>
                        <a:pt x="815" y="235"/>
                        <a:pt x="828" y="186"/>
                        <a:pt x="805" y="148"/>
                      </a:cubicBezTo>
                      <a:cubicBezTo>
                        <a:pt x="782" y="110"/>
                        <a:pt x="733" y="98"/>
                        <a:pt x="695" y="121"/>
                      </a:cubicBezTo>
                      <a:cubicBezTo>
                        <a:pt x="657" y="144"/>
                        <a:pt x="645" y="193"/>
                        <a:pt x="668" y="231"/>
                      </a:cubicBezTo>
                      <a:cubicBezTo>
                        <a:pt x="675" y="242"/>
                        <a:pt x="684" y="251"/>
                        <a:pt x="695" y="258"/>
                      </a:cubicBezTo>
                      <a:cubicBezTo>
                        <a:pt x="660" y="272"/>
                        <a:pt x="633" y="302"/>
                        <a:pt x="625" y="339"/>
                      </a:cubicBezTo>
                      <a:cubicBezTo>
                        <a:pt x="552" y="277"/>
                        <a:pt x="543" y="168"/>
                        <a:pt x="606" y="95"/>
                      </a:cubicBezTo>
                      <a:cubicBezTo>
                        <a:pt x="638" y="57"/>
                        <a:pt x="686" y="35"/>
                        <a:pt x="736" y="34"/>
                      </a:cubicBezTo>
                      <a:lnTo>
                        <a:pt x="736" y="34"/>
                      </a:lnTo>
                      <a:close/>
                      <a:moveTo>
                        <a:pt x="823" y="356"/>
                      </a:moveTo>
                      <a:lnTo>
                        <a:pt x="823" y="356"/>
                      </a:lnTo>
                      <a:cubicBezTo>
                        <a:pt x="770" y="388"/>
                        <a:pt x="704" y="388"/>
                        <a:pt x="650" y="356"/>
                      </a:cubicBezTo>
                      <a:cubicBezTo>
                        <a:pt x="656" y="309"/>
                        <a:pt x="700" y="275"/>
                        <a:pt x="747" y="280"/>
                      </a:cubicBezTo>
                      <a:cubicBezTo>
                        <a:pt x="787" y="285"/>
                        <a:pt x="818" y="317"/>
                        <a:pt x="823" y="356"/>
                      </a:cubicBezTo>
                      <a:close/>
                      <a:moveTo>
                        <a:pt x="736" y="243"/>
                      </a:moveTo>
                      <a:lnTo>
                        <a:pt x="736" y="243"/>
                      </a:lnTo>
                      <a:cubicBezTo>
                        <a:pt x="707" y="243"/>
                        <a:pt x="683" y="219"/>
                        <a:pt x="683" y="189"/>
                      </a:cubicBezTo>
                      <a:cubicBezTo>
                        <a:pt x="683" y="160"/>
                        <a:pt x="707" y="136"/>
                        <a:pt x="736" y="136"/>
                      </a:cubicBezTo>
                      <a:cubicBezTo>
                        <a:pt x="766" y="136"/>
                        <a:pt x="790" y="160"/>
                        <a:pt x="790" y="189"/>
                      </a:cubicBezTo>
                      <a:cubicBezTo>
                        <a:pt x="790" y="219"/>
                        <a:pt x="766" y="243"/>
                        <a:pt x="736" y="243"/>
                      </a:cubicBezTo>
                      <a:close/>
                      <a:moveTo>
                        <a:pt x="955" y="600"/>
                      </a:moveTo>
                      <a:lnTo>
                        <a:pt x="955" y="600"/>
                      </a:lnTo>
                      <a:cubicBezTo>
                        <a:pt x="955" y="626"/>
                        <a:pt x="934" y="647"/>
                        <a:pt x="908" y="647"/>
                      </a:cubicBezTo>
                      <a:cubicBezTo>
                        <a:pt x="908" y="647"/>
                        <a:pt x="908" y="647"/>
                        <a:pt x="907" y="647"/>
                      </a:cubicBezTo>
                      <a:lnTo>
                        <a:pt x="559" y="647"/>
                      </a:lnTo>
                      <a:lnTo>
                        <a:pt x="559" y="554"/>
                      </a:lnTo>
                      <a:lnTo>
                        <a:pt x="907" y="554"/>
                      </a:lnTo>
                      <a:cubicBezTo>
                        <a:pt x="933" y="553"/>
                        <a:pt x="954" y="574"/>
                        <a:pt x="955" y="600"/>
                      </a:cubicBezTo>
                      <a:cubicBezTo>
                        <a:pt x="955" y="600"/>
                        <a:pt x="955" y="600"/>
                        <a:pt x="955" y="601"/>
                      </a:cubicBezTo>
                      <a:lnTo>
                        <a:pt x="955" y="600"/>
                      </a:lnTo>
                      <a:close/>
                      <a:moveTo>
                        <a:pt x="981" y="720"/>
                      </a:moveTo>
                      <a:lnTo>
                        <a:pt x="981" y="720"/>
                      </a:lnTo>
                      <a:cubicBezTo>
                        <a:pt x="981" y="696"/>
                        <a:pt x="970" y="674"/>
                        <a:pt x="950" y="660"/>
                      </a:cubicBezTo>
                      <a:cubicBezTo>
                        <a:pt x="983" y="638"/>
                        <a:pt x="992" y="592"/>
                        <a:pt x="969" y="559"/>
                      </a:cubicBezTo>
                      <a:cubicBezTo>
                        <a:pt x="955" y="539"/>
                        <a:pt x="932" y="527"/>
                        <a:pt x="908" y="527"/>
                      </a:cubicBezTo>
                      <a:lnTo>
                        <a:pt x="750" y="527"/>
                      </a:lnTo>
                      <a:lnTo>
                        <a:pt x="750" y="406"/>
                      </a:lnTo>
                      <a:cubicBezTo>
                        <a:pt x="860" y="399"/>
                        <a:pt x="944" y="304"/>
                        <a:pt x="937" y="194"/>
                      </a:cubicBezTo>
                      <a:cubicBezTo>
                        <a:pt x="930" y="83"/>
                        <a:pt x="835" y="0"/>
                        <a:pt x="724" y="7"/>
                      </a:cubicBezTo>
                      <a:cubicBezTo>
                        <a:pt x="624" y="13"/>
                        <a:pt x="544" y="93"/>
                        <a:pt x="537" y="194"/>
                      </a:cubicBezTo>
                      <a:lnTo>
                        <a:pt x="413" y="194"/>
                      </a:lnTo>
                      <a:cubicBezTo>
                        <a:pt x="406" y="83"/>
                        <a:pt x="310" y="0"/>
                        <a:pt x="200" y="7"/>
                      </a:cubicBezTo>
                      <a:cubicBezTo>
                        <a:pt x="90" y="14"/>
                        <a:pt x="6" y="109"/>
                        <a:pt x="13" y="219"/>
                      </a:cubicBezTo>
                      <a:cubicBezTo>
                        <a:pt x="20" y="319"/>
                        <a:pt x="99" y="399"/>
                        <a:pt x="199" y="406"/>
                      </a:cubicBezTo>
                      <a:lnTo>
                        <a:pt x="199" y="521"/>
                      </a:lnTo>
                      <a:cubicBezTo>
                        <a:pt x="89" y="522"/>
                        <a:pt x="0" y="612"/>
                        <a:pt x="1" y="723"/>
                      </a:cubicBezTo>
                      <a:cubicBezTo>
                        <a:pt x="2" y="833"/>
                        <a:pt x="93" y="922"/>
                        <a:pt x="203" y="921"/>
                      </a:cubicBezTo>
                      <a:cubicBezTo>
                        <a:pt x="308" y="920"/>
                        <a:pt x="394" y="838"/>
                        <a:pt x="401" y="733"/>
                      </a:cubicBezTo>
                      <a:lnTo>
                        <a:pt x="532" y="733"/>
                      </a:lnTo>
                      <a:lnTo>
                        <a:pt x="532" y="913"/>
                      </a:lnTo>
                      <a:lnTo>
                        <a:pt x="907" y="913"/>
                      </a:lnTo>
                      <a:cubicBezTo>
                        <a:pt x="948" y="913"/>
                        <a:pt x="981" y="881"/>
                        <a:pt x="981" y="841"/>
                      </a:cubicBezTo>
                      <a:cubicBezTo>
                        <a:pt x="981" y="816"/>
                        <a:pt x="970" y="793"/>
                        <a:pt x="949" y="780"/>
                      </a:cubicBezTo>
                      <a:cubicBezTo>
                        <a:pt x="969" y="766"/>
                        <a:pt x="981" y="744"/>
                        <a:pt x="981" y="720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0" name="Google Shape;3200;p32"/>
                <p:cNvSpPr/>
                <p:nvPr/>
              </p:nvSpPr>
              <p:spPr>
                <a:xfrm>
                  <a:off x="4460875" y="2895601"/>
                  <a:ext cx="17463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6" extrusionOk="0">
                      <a:moveTo>
                        <a:pt x="0" y="23"/>
                      </a:moveTo>
                      <a:lnTo>
                        <a:pt x="0" y="23"/>
                      </a:lnTo>
                      <a:cubicBezTo>
                        <a:pt x="0" y="10"/>
                        <a:pt x="11" y="0"/>
                        <a:pt x="24" y="0"/>
                      </a:cubicBezTo>
                      <a:cubicBezTo>
                        <a:pt x="37" y="0"/>
                        <a:pt x="47" y="11"/>
                        <a:pt x="47" y="23"/>
                      </a:cubicBezTo>
                      <a:cubicBezTo>
                        <a:pt x="47" y="36"/>
                        <a:pt x="36" y="46"/>
                        <a:pt x="23" y="46"/>
                      </a:cubicBezTo>
                      <a:cubicBezTo>
                        <a:pt x="10" y="46"/>
                        <a:pt x="0" y="36"/>
                        <a:pt x="0" y="23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1" name="Google Shape;3201;p32"/>
                <p:cNvSpPr/>
                <p:nvPr/>
              </p:nvSpPr>
              <p:spPr>
                <a:xfrm>
                  <a:off x="4460875" y="2852738"/>
                  <a:ext cx="17463" cy="17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23"/>
                      </a:moveTo>
                      <a:lnTo>
                        <a:pt x="0" y="23"/>
                      </a:lnTo>
                      <a:cubicBezTo>
                        <a:pt x="0" y="11"/>
                        <a:pt x="11" y="0"/>
                        <a:pt x="24" y="0"/>
                      </a:cubicBezTo>
                      <a:cubicBezTo>
                        <a:pt x="37" y="1"/>
                        <a:pt x="47" y="11"/>
                        <a:pt x="47" y="24"/>
                      </a:cubicBezTo>
                      <a:cubicBezTo>
                        <a:pt x="47" y="36"/>
                        <a:pt x="36" y="47"/>
                        <a:pt x="23" y="47"/>
                      </a:cubicBezTo>
                      <a:cubicBezTo>
                        <a:pt x="10" y="46"/>
                        <a:pt x="0" y="36"/>
                        <a:pt x="0" y="23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02" name="Google Shape;3202;p32"/>
              <p:cNvGrpSpPr/>
              <p:nvPr/>
            </p:nvGrpSpPr>
            <p:grpSpPr>
              <a:xfrm>
                <a:off x="7760616" y="1604483"/>
                <a:ext cx="439811" cy="509652"/>
                <a:chOff x="382490" y="4164377"/>
                <a:chExt cx="439811" cy="509652"/>
              </a:xfrm>
            </p:grpSpPr>
            <p:sp>
              <p:nvSpPr>
                <p:cNvPr id="3203" name="Google Shape;3203;p32"/>
                <p:cNvSpPr/>
                <p:nvPr/>
              </p:nvSpPr>
              <p:spPr>
                <a:xfrm>
                  <a:off x="382490" y="4164377"/>
                  <a:ext cx="439811" cy="50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" h="1056" extrusionOk="0">
                      <a:moveTo>
                        <a:pt x="740" y="730"/>
                      </a:moveTo>
                      <a:lnTo>
                        <a:pt x="740" y="730"/>
                      </a:lnTo>
                      <a:cubicBezTo>
                        <a:pt x="730" y="761"/>
                        <a:pt x="713" y="790"/>
                        <a:pt x="691" y="814"/>
                      </a:cubicBezTo>
                      <a:cubicBezTo>
                        <a:pt x="653" y="856"/>
                        <a:pt x="581" y="911"/>
                        <a:pt x="449" y="938"/>
                      </a:cubicBezTo>
                      <a:cubicBezTo>
                        <a:pt x="207" y="889"/>
                        <a:pt x="161" y="745"/>
                        <a:pt x="157" y="730"/>
                      </a:cubicBezTo>
                      <a:lnTo>
                        <a:pt x="157" y="260"/>
                      </a:lnTo>
                      <a:lnTo>
                        <a:pt x="740" y="260"/>
                      </a:lnTo>
                      <a:lnTo>
                        <a:pt x="740" y="730"/>
                      </a:lnTo>
                      <a:close/>
                      <a:moveTo>
                        <a:pt x="882" y="798"/>
                      </a:moveTo>
                      <a:lnTo>
                        <a:pt x="882" y="798"/>
                      </a:lnTo>
                      <a:lnTo>
                        <a:pt x="882" y="654"/>
                      </a:lnTo>
                      <a:lnTo>
                        <a:pt x="767" y="654"/>
                      </a:lnTo>
                      <a:lnTo>
                        <a:pt x="767" y="597"/>
                      </a:lnTo>
                      <a:lnTo>
                        <a:pt x="883" y="597"/>
                      </a:lnTo>
                      <a:lnTo>
                        <a:pt x="883" y="203"/>
                      </a:lnTo>
                      <a:cubicBezTo>
                        <a:pt x="904" y="195"/>
                        <a:pt x="915" y="172"/>
                        <a:pt x="907" y="152"/>
                      </a:cubicBezTo>
                      <a:cubicBezTo>
                        <a:pt x="900" y="131"/>
                        <a:pt x="877" y="120"/>
                        <a:pt x="856" y="127"/>
                      </a:cubicBezTo>
                      <a:cubicBezTo>
                        <a:pt x="835" y="135"/>
                        <a:pt x="824" y="157"/>
                        <a:pt x="832" y="178"/>
                      </a:cubicBezTo>
                      <a:cubicBezTo>
                        <a:pt x="836" y="190"/>
                        <a:pt x="845" y="199"/>
                        <a:pt x="856" y="203"/>
                      </a:cubicBezTo>
                      <a:lnTo>
                        <a:pt x="856" y="570"/>
                      </a:lnTo>
                      <a:lnTo>
                        <a:pt x="767" y="570"/>
                      </a:lnTo>
                      <a:lnTo>
                        <a:pt x="767" y="528"/>
                      </a:lnTo>
                      <a:lnTo>
                        <a:pt x="822" y="528"/>
                      </a:lnTo>
                      <a:lnTo>
                        <a:pt x="822" y="501"/>
                      </a:lnTo>
                      <a:lnTo>
                        <a:pt x="767" y="501"/>
                      </a:lnTo>
                      <a:lnTo>
                        <a:pt x="767" y="235"/>
                      </a:lnTo>
                      <a:lnTo>
                        <a:pt x="708" y="235"/>
                      </a:lnTo>
                      <a:lnTo>
                        <a:pt x="708" y="133"/>
                      </a:lnTo>
                      <a:lnTo>
                        <a:pt x="681" y="133"/>
                      </a:lnTo>
                      <a:lnTo>
                        <a:pt x="681" y="234"/>
                      </a:lnTo>
                      <a:lnTo>
                        <a:pt x="633" y="234"/>
                      </a:lnTo>
                      <a:lnTo>
                        <a:pt x="633" y="78"/>
                      </a:lnTo>
                      <a:cubicBezTo>
                        <a:pt x="654" y="71"/>
                        <a:pt x="665" y="50"/>
                        <a:pt x="658" y="30"/>
                      </a:cubicBezTo>
                      <a:cubicBezTo>
                        <a:pt x="658" y="27"/>
                        <a:pt x="656" y="24"/>
                        <a:pt x="655" y="21"/>
                      </a:cubicBezTo>
                      <a:cubicBezTo>
                        <a:pt x="641" y="3"/>
                        <a:pt x="616" y="0"/>
                        <a:pt x="599" y="13"/>
                      </a:cubicBezTo>
                      <a:cubicBezTo>
                        <a:pt x="584" y="24"/>
                        <a:pt x="578" y="44"/>
                        <a:pt x="586" y="61"/>
                      </a:cubicBezTo>
                      <a:cubicBezTo>
                        <a:pt x="591" y="69"/>
                        <a:pt x="598" y="75"/>
                        <a:pt x="607" y="78"/>
                      </a:cubicBezTo>
                      <a:lnTo>
                        <a:pt x="607" y="234"/>
                      </a:lnTo>
                      <a:lnTo>
                        <a:pt x="533" y="234"/>
                      </a:lnTo>
                      <a:lnTo>
                        <a:pt x="533" y="142"/>
                      </a:lnTo>
                      <a:lnTo>
                        <a:pt x="196" y="142"/>
                      </a:lnTo>
                      <a:lnTo>
                        <a:pt x="196" y="86"/>
                      </a:lnTo>
                      <a:cubicBezTo>
                        <a:pt x="216" y="78"/>
                        <a:pt x="226" y="55"/>
                        <a:pt x="218" y="35"/>
                      </a:cubicBezTo>
                      <a:cubicBezTo>
                        <a:pt x="210" y="14"/>
                        <a:pt x="187" y="4"/>
                        <a:pt x="167" y="12"/>
                      </a:cubicBezTo>
                      <a:cubicBezTo>
                        <a:pt x="146" y="20"/>
                        <a:pt x="136" y="43"/>
                        <a:pt x="144" y="64"/>
                      </a:cubicBezTo>
                      <a:cubicBezTo>
                        <a:pt x="148" y="75"/>
                        <a:pt x="157" y="83"/>
                        <a:pt x="169" y="87"/>
                      </a:cubicBezTo>
                      <a:lnTo>
                        <a:pt x="169" y="169"/>
                      </a:lnTo>
                      <a:lnTo>
                        <a:pt x="507" y="169"/>
                      </a:lnTo>
                      <a:lnTo>
                        <a:pt x="507" y="234"/>
                      </a:lnTo>
                      <a:lnTo>
                        <a:pt x="130" y="234"/>
                      </a:lnTo>
                      <a:lnTo>
                        <a:pt x="130" y="319"/>
                      </a:lnTo>
                      <a:lnTo>
                        <a:pt x="59" y="319"/>
                      </a:lnTo>
                      <a:lnTo>
                        <a:pt x="59" y="156"/>
                      </a:lnTo>
                      <a:cubicBezTo>
                        <a:pt x="80" y="148"/>
                        <a:pt x="90" y="125"/>
                        <a:pt x="83" y="105"/>
                      </a:cubicBezTo>
                      <a:cubicBezTo>
                        <a:pt x="76" y="84"/>
                        <a:pt x="53" y="73"/>
                        <a:pt x="32" y="80"/>
                      </a:cubicBezTo>
                      <a:cubicBezTo>
                        <a:pt x="11" y="88"/>
                        <a:pt x="0" y="110"/>
                        <a:pt x="8" y="131"/>
                      </a:cubicBezTo>
                      <a:cubicBezTo>
                        <a:pt x="12" y="143"/>
                        <a:pt x="21" y="152"/>
                        <a:pt x="32" y="156"/>
                      </a:cubicBezTo>
                      <a:lnTo>
                        <a:pt x="32" y="346"/>
                      </a:lnTo>
                      <a:lnTo>
                        <a:pt x="130" y="346"/>
                      </a:lnTo>
                      <a:lnTo>
                        <a:pt x="130" y="407"/>
                      </a:lnTo>
                      <a:lnTo>
                        <a:pt x="72" y="407"/>
                      </a:lnTo>
                      <a:lnTo>
                        <a:pt x="72" y="434"/>
                      </a:lnTo>
                      <a:lnTo>
                        <a:pt x="130" y="434"/>
                      </a:lnTo>
                      <a:lnTo>
                        <a:pt x="130" y="511"/>
                      </a:lnTo>
                      <a:lnTo>
                        <a:pt x="40" y="511"/>
                      </a:lnTo>
                      <a:lnTo>
                        <a:pt x="40" y="806"/>
                      </a:lnTo>
                      <a:cubicBezTo>
                        <a:pt x="19" y="813"/>
                        <a:pt x="8" y="836"/>
                        <a:pt x="16" y="857"/>
                      </a:cubicBezTo>
                      <a:cubicBezTo>
                        <a:pt x="23" y="878"/>
                        <a:pt x="46" y="889"/>
                        <a:pt x="67" y="881"/>
                      </a:cubicBezTo>
                      <a:cubicBezTo>
                        <a:pt x="88" y="874"/>
                        <a:pt x="99" y="851"/>
                        <a:pt x="91" y="830"/>
                      </a:cubicBezTo>
                      <a:cubicBezTo>
                        <a:pt x="87" y="819"/>
                        <a:pt x="78" y="810"/>
                        <a:pt x="67" y="806"/>
                      </a:cubicBezTo>
                      <a:lnTo>
                        <a:pt x="67" y="538"/>
                      </a:lnTo>
                      <a:lnTo>
                        <a:pt x="130" y="538"/>
                      </a:lnTo>
                      <a:lnTo>
                        <a:pt x="130" y="732"/>
                      </a:lnTo>
                      <a:lnTo>
                        <a:pt x="130" y="734"/>
                      </a:lnTo>
                      <a:cubicBezTo>
                        <a:pt x="131" y="739"/>
                        <a:pt x="147" y="805"/>
                        <a:pt x="224" y="868"/>
                      </a:cubicBezTo>
                      <a:lnTo>
                        <a:pt x="224" y="1029"/>
                      </a:lnTo>
                      <a:lnTo>
                        <a:pt x="567" y="1029"/>
                      </a:lnTo>
                      <a:cubicBezTo>
                        <a:pt x="572" y="1045"/>
                        <a:pt x="587" y="1055"/>
                        <a:pt x="603" y="1056"/>
                      </a:cubicBezTo>
                      <a:cubicBezTo>
                        <a:pt x="625" y="1053"/>
                        <a:pt x="640" y="1033"/>
                        <a:pt x="637" y="1011"/>
                      </a:cubicBezTo>
                      <a:cubicBezTo>
                        <a:pt x="635" y="993"/>
                        <a:pt x="621" y="979"/>
                        <a:pt x="603" y="977"/>
                      </a:cubicBezTo>
                      <a:cubicBezTo>
                        <a:pt x="593" y="977"/>
                        <a:pt x="583" y="981"/>
                        <a:pt x="575" y="988"/>
                      </a:cubicBezTo>
                      <a:cubicBezTo>
                        <a:pt x="571" y="992"/>
                        <a:pt x="568" y="997"/>
                        <a:pt x="567" y="1003"/>
                      </a:cubicBezTo>
                      <a:lnTo>
                        <a:pt x="251" y="1003"/>
                      </a:lnTo>
                      <a:lnTo>
                        <a:pt x="251" y="888"/>
                      </a:lnTo>
                      <a:cubicBezTo>
                        <a:pt x="310" y="926"/>
                        <a:pt x="376" y="952"/>
                        <a:pt x="446" y="965"/>
                      </a:cubicBezTo>
                      <a:lnTo>
                        <a:pt x="449" y="965"/>
                      </a:lnTo>
                      <a:lnTo>
                        <a:pt x="451" y="965"/>
                      </a:lnTo>
                      <a:cubicBezTo>
                        <a:pt x="625" y="930"/>
                        <a:pt x="705" y="849"/>
                        <a:pt x="740" y="793"/>
                      </a:cubicBezTo>
                      <a:lnTo>
                        <a:pt x="740" y="841"/>
                      </a:lnTo>
                      <a:cubicBezTo>
                        <a:pt x="719" y="849"/>
                        <a:pt x="708" y="872"/>
                        <a:pt x="716" y="892"/>
                      </a:cubicBezTo>
                      <a:cubicBezTo>
                        <a:pt x="723" y="913"/>
                        <a:pt x="746" y="924"/>
                        <a:pt x="767" y="917"/>
                      </a:cubicBezTo>
                      <a:cubicBezTo>
                        <a:pt x="788" y="910"/>
                        <a:pt x="798" y="887"/>
                        <a:pt x="791" y="866"/>
                      </a:cubicBezTo>
                      <a:cubicBezTo>
                        <a:pt x="787" y="854"/>
                        <a:pt x="778" y="845"/>
                        <a:pt x="767" y="841"/>
                      </a:cubicBezTo>
                      <a:lnTo>
                        <a:pt x="767" y="724"/>
                      </a:lnTo>
                      <a:lnTo>
                        <a:pt x="767" y="680"/>
                      </a:lnTo>
                      <a:lnTo>
                        <a:pt x="856" y="680"/>
                      </a:lnTo>
                      <a:lnTo>
                        <a:pt x="856" y="798"/>
                      </a:lnTo>
                      <a:cubicBezTo>
                        <a:pt x="836" y="807"/>
                        <a:pt x="826" y="830"/>
                        <a:pt x="835" y="851"/>
                      </a:cubicBezTo>
                      <a:cubicBezTo>
                        <a:pt x="841" y="864"/>
                        <a:pt x="854" y="873"/>
                        <a:pt x="868" y="875"/>
                      </a:cubicBezTo>
                      <a:cubicBezTo>
                        <a:pt x="890" y="873"/>
                        <a:pt x="907" y="854"/>
                        <a:pt x="905" y="832"/>
                      </a:cubicBezTo>
                      <a:cubicBezTo>
                        <a:pt x="904" y="817"/>
                        <a:pt x="895" y="804"/>
                        <a:pt x="881" y="798"/>
                      </a:cubicBezTo>
                      <a:lnTo>
                        <a:pt x="882" y="798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4" name="Google Shape;3204;p32"/>
                <p:cNvSpPr/>
                <p:nvPr/>
              </p:nvSpPr>
              <p:spPr>
                <a:xfrm>
                  <a:off x="582575" y="4422978"/>
                  <a:ext cx="35865" cy="73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153" extrusionOk="0">
                      <a:moveTo>
                        <a:pt x="24" y="66"/>
                      </a:moveTo>
                      <a:lnTo>
                        <a:pt x="24" y="66"/>
                      </a:lnTo>
                      <a:lnTo>
                        <a:pt x="24" y="153"/>
                      </a:lnTo>
                      <a:lnTo>
                        <a:pt x="50" y="153"/>
                      </a:lnTo>
                      <a:lnTo>
                        <a:pt x="50" y="66"/>
                      </a:lnTo>
                      <a:cubicBezTo>
                        <a:pt x="67" y="59"/>
                        <a:pt x="74" y="40"/>
                        <a:pt x="67" y="23"/>
                      </a:cubicBezTo>
                      <a:cubicBezTo>
                        <a:pt x="59" y="7"/>
                        <a:pt x="40" y="0"/>
                        <a:pt x="24" y="7"/>
                      </a:cubicBezTo>
                      <a:cubicBezTo>
                        <a:pt x="7" y="15"/>
                        <a:pt x="0" y="34"/>
                        <a:pt x="7" y="50"/>
                      </a:cubicBezTo>
                      <a:cubicBezTo>
                        <a:pt x="11" y="57"/>
                        <a:pt x="17" y="63"/>
                        <a:pt x="24" y="66"/>
                      </a:cubicBez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5" name="Google Shape;3205;p32"/>
                <p:cNvSpPr/>
                <p:nvPr/>
              </p:nvSpPr>
              <p:spPr>
                <a:xfrm>
                  <a:off x="522172" y="4321047"/>
                  <a:ext cx="158558" cy="209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" h="434" extrusionOk="0">
                      <a:moveTo>
                        <a:pt x="304" y="408"/>
                      </a:moveTo>
                      <a:lnTo>
                        <a:pt x="304" y="408"/>
                      </a:lnTo>
                      <a:lnTo>
                        <a:pt x="26" y="408"/>
                      </a:lnTo>
                      <a:lnTo>
                        <a:pt x="26" y="170"/>
                      </a:lnTo>
                      <a:lnTo>
                        <a:pt x="304" y="170"/>
                      </a:lnTo>
                      <a:lnTo>
                        <a:pt x="304" y="408"/>
                      </a:lnTo>
                      <a:close/>
                      <a:moveTo>
                        <a:pt x="92" y="112"/>
                      </a:moveTo>
                      <a:lnTo>
                        <a:pt x="92" y="112"/>
                      </a:lnTo>
                      <a:cubicBezTo>
                        <a:pt x="89" y="71"/>
                        <a:pt x="119" y="36"/>
                        <a:pt x="159" y="32"/>
                      </a:cubicBezTo>
                      <a:cubicBezTo>
                        <a:pt x="200" y="29"/>
                        <a:pt x="235" y="59"/>
                        <a:pt x="239" y="99"/>
                      </a:cubicBezTo>
                      <a:cubicBezTo>
                        <a:pt x="239" y="103"/>
                        <a:pt x="239" y="108"/>
                        <a:pt x="239" y="112"/>
                      </a:cubicBezTo>
                      <a:lnTo>
                        <a:pt x="239" y="143"/>
                      </a:lnTo>
                      <a:lnTo>
                        <a:pt x="92" y="143"/>
                      </a:lnTo>
                      <a:lnTo>
                        <a:pt x="92" y="112"/>
                      </a:lnTo>
                      <a:close/>
                      <a:moveTo>
                        <a:pt x="265" y="112"/>
                      </a:moveTo>
                      <a:lnTo>
                        <a:pt x="265" y="112"/>
                      </a:lnTo>
                      <a:cubicBezTo>
                        <a:pt x="269" y="57"/>
                        <a:pt x="228" y="9"/>
                        <a:pt x="173" y="4"/>
                      </a:cubicBezTo>
                      <a:cubicBezTo>
                        <a:pt x="117" y="0"/>
                        <a:pt x="69" y="42"/>
                        <a:pt x="65" y="97"/>
                      </a:cubicBezTo>
                      <a:cubicBezTo>
                        <a:pt x="65" y="102"/>
                        <a:pt x="65" y="107"/>
                        <a:pt x="65" y="112"/>
                      </a:cubicBezTo>
                      <a:lnTo>
                        <a:pt x="65" y="143"/>
                      </a:lnTo>
                      <a:lnTo>
                        <a:pt x="0" y="143"/>
                      </a:lnTo>
                      <a:lnTo>
                        <a:pt x="0" y="434"/>
                      </a:lnTo>
                      <a:lnTo>
                        <a:pt x="330" y="434"/>
                      </a:lnTo>
                      <a:lnTo>
                        <a:pt x="330" y="143"/>
                      </a:lnTo>
                      <a:lnTo>
                        <a:pt x="265" y="143"/>
                      </a:lnTo>
                      <a:lnTo>
                        <a:pt x="265" y="112"/>
                      </a:lnTo>
                      <a:close/>
                    </a:path>
                  </a:pathLst>
                </a:custGeom>
                <a:solidFill>
                  <a:srgbClr val="1EA3B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206" name="Google Shape;3206;p32"/>
            <p:cNvGrpSpPr/>
            <p:nvPr/>
          </p:nvGrpSpPr>
          <p:grpSpPr>
            <a:xfrm>
              <a:off x="7181688" y="1923216"/>
              <a:ext cx="523576" cy="520754"/>
              <a:chOff x="3097213" y="1101725"/>
              <a:chExt cx="2946401" cy="2930526"/>
            </a:xfrm>
          </p:grpSpPr>
          <p:sp>
            <p:nvSpPr>
              <p:cNvPr id="3207" name="Google Shape;3207;p32"/>
              <p:cNvSpPr/>
              <p:nvPr/>
            </p:nvSpPr>
            <p:spPr>
              <a:xfrm>
                <a:off x="3832226" y="1101725"/>
                <a:ext cx="1470025" cy="2930526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97" extrusionOk="0">
                    <a:moveTo>
                      <a:pt x="262" y="306"/>
                    </a:moveTo>
                    <a:cubicBezTo>
                      <a:pt x="263" y="307"/>
                      <a:pt x="265" y="308"/>
                      <a:pt x="266" y="309"/>
                    </a:cubicBezTo>
                    <a:cubicBezTo>
                      <a:pt x="291" y="334"/>
                      <a:pt x="316" y="359"/>
                      <a:pt x="341" y="384"/>
                    </a:cubicBezTo>
                    <a:cubicBezTo>
                      <a:pt x="347" y="389"/>
                      <a:pt x="351" y="396"/>
                      <a:pt x="351" y="404"/>
                    </a:cubicBezTo>
                    <a:cubicBezTo>
                      <a:pt x="351" y="412"/>
                      <a:pt x="348" y="419"/>
                      <a:pt x="341" y="425"/>
                    </a:cubicBezTo>
                    <a:cubicBezTo>
                      <a:pt x="329" y="435"/>
                      <a:pt x="314" y="433"/>
                      <a:pt x="304" y="423"/>
                    </a:cubicBezTo>
                    <a:cubicBezTo>
                      <a:pt x="281" y="399"/>
                      <a:pt x="257" y="376"/>
                      <a:pt x="234" y="353"/>
                    </a:cubicBezTo>
                    <a:cubicBezTo>
                      <a:pt x="222" y="342"/>
                      <a:pt x="211" y="330"/>
                      <a:pt x="200" y="319"/>
                    </a:cubicBezTo>
                    <a:cubicBezTo>
                      <a:pt x="198" y="317"/>
                      <a:pt x="196" y="316"/>
                      <a:pt x="193" y="317"/>
                    </a:cubicBezTo>
                    <a:cubicBezTo>
                      <a:pt x="180" y="323"/>
                      <a:pt x="166" y="328"/>
                      <a:pt x="155" y="337"/>
                    </a:cubicBezTo>
                    <a:cubicBezTo>
                      <a:pt x="154" y="337"/>
                      <a:pt x="153" y="338"/>
                      <a:pt x="153" y="339"/>
                    </a:cubicBezTo>
                    <a:cubicBezTo>
                      <a:pt x="214" y="400"/>
                      <a:pt x="275" y="461"/>
                      <a:pt x="337" y="523"/>
                    </a:cubicBezTo>
                    <a:cubicBezTo>
                      <a:pt x="340" y="520"/>
                      <a:pt x="343" y="516"/>
                      <a:pt x="345" y="512"/>
                    </a:cubicBezTo>
                    <a:cubicBezTo>
                      <a:pt x="354" y="497"/>
                      <a:pt x="362" y="482"/>
                      <a:pt x="365" y="465"/>
                    </a:cubicBezTo>
                    <a:cubicBezTo>
                      <a:pt x="369" y="451"/>
                      <a:pt x="373" y="437"/>
                      <a:pt x="372" y="421"/>
                    </a:cubicBezTo>
                    <a:cubicBezTo>
                      <a:pt x="372" y="411"/>
                      <a:pt x="374" y="400"/>
                      <a:pt x="373" y="389"/>
                    </a:cubicBezTo>
                    <a:cubicBezTo>
                      <a:pt x="372" y="374"/>
                      <a:pt x="369" y="359"/>
                      <a:pt x="366" y="344"/>
                    </a:cubicBezTo>
                    <a:cubicBezTo>
                      <a:pt x="363" y="326"/>
                      <a:pt x="357" y="308"/>
                      <a:pt x="353" y="291"/>
                    </a:cubicBezTo>
                    <a:cubicBezTo>
                      <a:pt x="350" y="277"/>
                      <a:pt x="348" y="263"/>
                      <a:pt x="346" y="249"/>
                    </a:cubicBezTo>
                    <a:cubicBezTo>
                      <a:pt x="343" y="226"/>
                      <a:pt x="340" y="203"/>
                      <a:pt x="341" y="180"/>
                    </a:cubicBezTo>
                    <a:cubicBezTo>
                      <a:pt x="342" y="167"/>
                      <a:pt x="344" y="155"/>
                      <a:pt x="345" y="142"/>
                    </a:cubicBezTo>
                    <a:cubicBezTo>
                      <a:pt x="347" y="122"/>
                      <a:pt x="352" y="104"/>
                      <a:pt x="358" y="86"/>
                    </a:cubicBezTo>
                    <a:cubicBezTo>
                      <a:pt x="364" y="69"/>
                      <a:pt x="371" y="54"/>
                      <a:pt x="382" y="39"/>
                    </a:cubicBezTo>
                    <a:cubicBezTo>
                      <a:pt x="388" y="30"/>
                      <a:pt x="394" y="21"/>
                      <a:pt x="402" y="13"/>
                    </a:cubicBezTo>
                    <a:cubicBezTo>
                      <a:pt x="413" y="1"/>
                      <a:pt x="428" y="0"/>
                      <a:pt x="440" y="11"/>
                    </a:cubicBezTo>
                    <a:cubicBezTo>
                      <a:pt x="447" y="17"/>
                      <a:pt x="450" y="25"/>
                      <a:pt x="449" y="35"/>
                    </a:cubicBezTo>
                    <a:cubicBezTo>
                      <a:pt x="447" y="44"/>
                      <a:pt x="442" y="50"/>
                      <a:pt x="437" y="55"/>
                    </a:cubicBezTo>
                    <a:cubicBezTo>
                      <a:pt x="421" y="74"/>
                      <a:pt x="411" y="96"/>
                      <a:pt x="404" y="120"/>
                    </a:cubicBezTo>
                    <a:cubicBezTo>
                      <a:pt x="400" y="135"/>
                      <a:pt x="397" y="150"/>
                      <a:pt x="397" y="165"/>
                    </a:cubicBezTo>
                    <a:cubicBezTo>
                      <a:pt x="396" y="179"/>
                      <a:pt x="395" y="193"/>
                      <a:pt x="396" y="207"/>
                    </a:cubicBezTo>
                    <a:cubicBezTo>
                      <a:pt x="398" y="229"/>
                      <a:pt x="400" y="252"/>
                      <a:pt x="406" y="274"/>
                    </a:cubicBezTo>
                    <a:cubicBezTo>
                      <a:pt x="410" y="290"/>
                      <a:pt x="414" y="307"/>
                      <a:pt x="418" y="324"/>
                    </a:cubicBezTo>
                    <a:cubicBezTo>
                      <a:pt x="421" y="337"/>
                      <a:pt x="423" y="351"/>
                      <a:pt x="425" y="365"/>
                    </a:cubicBezTo>
                    <a:cubicBezTo>
                      <a:pt x="426" y="375"/>
                      <a:pt x="427" y="386"/>
                      <a:pt x="427" y="397"/>
                    </a:cubicBezTo>
                    <a:cubicBezTo>
                      <a:pt x="427" y="407"/>
                      <a:pt x="428" y="418"/>
                      <a:pt x="427" y="429"/>
                    </a:cubicBezTo>
                    <a:cubicBezTo>
                      <a:pt x="425" y="447"/>
                      <a:pt x="423" y="466"/>
                      <a:pt x="417" y="483"/>
                    </a:cubicBezTo>
                    <a:cubicBezTo>
                      <a:pt x="412" y="497"/>
                      <a:pt x="407" y="511"/>
                      <a:pt x="400" y="524"/>
                    </a:cubicBezTo>
                    <a:cubicBezTo>
                      <a:pt x="393" y="541"/>
                      <a:pt x="382" y="556"/>
                      <a:pt x="369" y="570"/>
                    </a:cubicBezTo>
                    <a:cubicBezTo>
                      <a:pt x="364" y="576"/>
                      <a:pt x="358" y="582"/>
                      <a:pt x="352" y="588"/>
                    </a:cubicBezTo>
                    <a:cubicBezTo>
                      <a:pt x="331" y="608"/>
                      <a:pt x="308" y="623"/>
                      <a:pt x="281" y="633"/>
                    </a:cubicBezTo>
                    <a:cubicBezTo>
                      <a:pt x="267" y="637"/>
                      <a:pt x="253" y="641"/>
                      <a:pt x="239" y="645"/>
                    </a:cubicBezTo>
                    <a:cubicBezTo>
                      <a:pt x="229" y="647"/>
                      <a:pt x="219" y="648"/>
                      <a:pt x="209" y="649"/>
                    </a:cubicBezTo>
                    <a:cubicBezTo>
                      <a:pt x="195" y="650"/>
                      <a:pt x="181" y="651"/>
                      <a:pt x="167" y="651"/>
                    </a:cubicBezTo>
                    <a:cubicBezTo>
                      <a:pt x="153" y="650"/>
                      <a:pt x="139" y="651"/>
                      <a:pt x="125" y="646"/>
                    </a:cubicBezTo>
                    <a:cubicBezTo>
                      <a:pt x="119" y="644"/>
                      <a:pt x="110" y="631"/>
                      <a:pt x="110" y="624"/>
                    </a:cubicBezTo>
                    <a:cubicBezTo>
                      <a:pt x="110" y="615"/>
                      <a:pt x="112" y="607"/>
                      <a:pt x="119" y="601"/>
                    </a:cubicBezTo>
                    <a:cubicBezTo>
                      <a:pt x="122" y="598"/>
                      <a:pt x="128" y="595"/>
                      <a:pt x="133" y="595"/>
                    </a:cubicBezTo>
                    <a:cubicBezTo>
                      <a:pt x="150" y="594"/>
                      <a:pt x="166" y="596"/>
                      <a:pt x="183" y="596"/>
                    </a:cubicBezTo>
                    <a:cubicBezTo>
                      <a:pt x="184" y="596"/>
                      <a:pt x="186" y="596"/>
                      <a:pt x="188" y="596"/>
                    </a:cubicBezTo>
                    <a:cubicBezTo>
                      <a:pt x="186" y="594"/>
                      <a:pt x="185" y="593"/>
                      <a:pt x="184" y="592"/>
                    </a:cubicBezTo>
                    <a:cubicBezTo>
                      <a:pt x="159" y="567"/>
                      <a:pt x="134" y="542"/>
                      <a:pt x="109" y="517"/>
                    </a:cubicBezTo>
                    <a:cubicBezTo>
                      <a:pt x="98" y="506"/>
                      <a:pt x="96" y="491"/>
                      <a:pt x="105" y="479"/>
                    </a:cubicBezTo>
                    <a:cubicBezTo>
                      <a:pt x="113" y="468"/>
                      <a:pt x="126" y="465"/>
                      <a:pt x="138" y="472"/>
                    </a:cubicBezTo>
                    <a:cubicBezTo>
                      <a:pt x="142" y="473"/>
                      <a:pt x="145" y="476"/>
                      <a:pt x="148" y="479"/>
                    </a:cubicBezTo>
                    <a:cubicBezTo>
                      <a:pt x="181" y="512"/>
                      <a:pt x="215" y="546"/>
                      <a:pt x="248" y="579"/>
                    </a:cubicBezTo>
                    <a:cubicBezTo>
                      <a:pt x="252" y="583"/>
                      <a:pt x="254" y="585"/>
                      <a:pt x="260" y="582"/>
                    </a:cubicBezTo>
                    <a:cubicBezTo>
                      <a:pt x="272" y="577"/>
                      <a:pt x="284" y="572"/>
                      <a:pt x="294" y="564"/>
                    </a:cubicBezTo>
                    <a:cubicBezTo>
                      <a:pt x="295" y="564"/>
                      <a:pt x="296" y="563"/>
                      <a:pt x="298" y="562"/>
                    </a:cubicBezTo>
                    <a:cubicBezTo>
                      <a:pt x="236" y="500"/>
                      <a:pt x="175" y="439"/>
                      <a:pt x="112" y="377"/>
                    </a:cubicBezTo>
                    <a:cubicBezTo>
                      <a:pt x="107" y="387"/>
                      <a:pt x="101" y="397"/>
                      <a:pt x="96" y="407"/>
                    </a:cubicBezTo>
                    <a:cubicBezTo>
                      <a:pt x="86" y="425"/>
                      <a:pt x="83" y="445"/>
                      <a:pt x="79" y="465"/>
                    </a:cubicBezTo>
                    <a:cubicBezTo>
                      <a:pt x="78" y="468"/>
                      <a:pt x="79" y="472"/>
                      <a:pt x="78" y="476"/>
                    </a:cubicBezTo>
                    <a:cubicBezTo>
                      <a:pt x="78" y="485"/>
                      <a:pt x="78" y="494"/>
                      <a:pt x="78" y="503"/>
                    </a:cubicBezTo>
                    <a:cubicBezTo>
                      <a:pt x="78" y="504"/>
                      <a:pt x="78" y="505"/>
                      <a:pt x="78" y="507"/>
                    </a:cubicBezTo>
                    <a:cubicBezTo>
                      <a:pt x="78" y="525"/>
                      <a:pt x="81" y="542"/>
                      <a:pt x="85" y="559"/>
                    </a:cubicBezTo>
                    <a:cubicBezTo>
                      <a:pt x="90" y="579"/>
                      <a:pt x="95" y="598"/>
                      <a:pt x="99" y="617"/>
                    </a:cubicBezTo>
                    <a:cubicBezTo>
                      <a:pt x="103" y="633"/>
                      <a:pt x="105" y="648"/>
                      <a:pt x="106" y="664"/>
                    </a:cubicBezTo>
                    <a:cubicBezTo>
                      <a:pt x="108" y="681"/>
                      <a:pt x="110" y="698"/>
                      <a:pt x="110" y="715"/>
                    </a:cubicBezTo>
                    <a:cubicBezTo>
                      <a:pt x="110" y="729"/>
                      <a:pt x="108" y="744"/>
                      <a:pt x="106" y="758"/>
                    </a:cubicBezTo>
                    <a:cubicBezTo>
                      <a:pt x="105" y="779"/>
                      <a:pt x="99" y="799"/>
                      <a:pt x="92" y="818"/>
                    </a:cubicBezTo>
                    <a:cubicBezTo>
                      <a:pt x="87" y="832"/>
                      <a:pt x="79" y="845"/>
                      <a:pt x="71" y="858"/>
                    </a:cubicBezTo>
                    <a:cubicBezTo>
                      <a:pt x="64" y="869"/>
                      <a:pt x="55" y="879"/>
                      <a:pt x="47" y="889"/>
                    </a:cubicBezTo>
                    <a:cubicBezTo>
                      <a:pt x="42" y="894"/>
                      <a:pt x="36" y="897"/>
                      <a:pt x="29" y="897"/>
                    </a:cubicBezTo>
                    <a:cubicBezTo>
                      <a:pt x="22" y="897"/>
                      <a:pt x="15" y="893"/>
                      <a:pt x="10" y="888"/>
                    </a:cubicBezTo>
                    <a:cubicBezTo>
                      <a:pt x="3" y="880"/>
                      <a:pt x="0" y="871"/>
                      <a:pt x="3" y="861"/>
                    </a:cubicBezTo>
                    <a:cubicBezTo>
                      <a:pt x="6" y="855"/>
                      <a:pt x="10" y="849"/>
                      <a:pt x="14" y="844"/>
                    </a:cubicBezTo>
                    <a:cubicBezTo>
                      <a:pt x="25" y="831"/>
                      <a:pt x="34" y="817"/>
                      <a:pt x="40" y="801"/>
                    </a:cubicBezTo>
                    <a:cubicBezTo>
                      <a:pt x="44" y="787"/>
                      <a:pt x="48" y="773"/>
                      <a:pt x="51" y="759"/>
                    </a:cubicBezTo>
                    <a:cubicBezTo>
                      <a:pt x="53" y="754"/>
                      <a:pt x="53" y="748"/>
                      <a:pt x="53" y="742"/>
                    </a:cubicBezTo>
                    <a:cubicBezTo>
                      <a:pt x="54" y="736"/>
                      <a:pt x="55" y="729"/>
                      <a:pt x="55" y="723"/>
                    </a:cubicBezTo>
                    <a:cubicBezTo>
                      <a:pt x="55" y="714"/>
                      <a:pt x="55" y="705"/>
                      <a:pt x="54" y="697"/>
                    </a:cubicBezTo>
                    <a:cubicBezTo>
                      <a:pt x="52" y="679"/>
                      <a:pt x="51" y="660"/>
                      <a:pt x="48" y="642"/>
                    </a:cubicBezTo>
                    <a:cubicBezTo>
                      <a:pt x="44" y="620"/>
                      <a:pt x="37" y="597"/>
                      <a:pt x="32" y="575"/>
                    </a:cubicBezTo>
                    <a:cubicBezTo>
                      <a:pt x="30" y="563"/>
                      <a:pt x="27" y="550"/>
                      <a:pt x="26" y="538"/>
                    </a:cubicBezTo>
                    <a:cubicBezTo>
                      <a:pt x="25" y="522"/>
                      <a:pt x="24" y="506"/>
                      <a:pt x="23" y="490"/>
                    </a:cubicBezTo>
                    <a:cubicBezTo>
                      <a:pt x="23" y="471"/>
                      <a:pt x="26" y="452"/>
                      <a:pt x="30" y="433"/>
                    </a:cubicBezTo>
                    <a:cubicBezTo>
                      <a:pt x="34" y="414"/>
                      <a:pt x="40" y="397"/>
                      <a:pt x="48" y="380"/>
                    </a:cubicBezTo>
                    <a:cubicBezTo>
                      <a:pt x="57" y="362"/>
                      <a:pt x="68" y="345"/>
                      <a:pt x="82" y="329"/>
                    </a:cubicBezTo>
                    <a:cubicBezTo>
                      <a:pt x="93" y="317"/>
                      <a:pt x="105" y="306"/>
                      <a:pt x="118" y="296"/>
                    </a:cubicBezTo>
                    <a:cubicBezTo>
                      <a:pt x="143" y="278"/>
                      <a:pt x="171" y="266"/>
                      <a:pt x="201" y="258"/>
                    </a:cubicBezTo>
                    <a:cubicBezTo>
                      <a:pt x="212" y="255"/>
                      <a:pt x="224" y="253"/>
                      <a:pt x="235" y="252"/>
                    </a:cubicBezTo>
                    <a:cubicBezTo>
                      <a:pt x="245" y="251"/>
                      <a:pt x="255" y="249"/>
                      <a:pt x="264" y="249"/>
                    </a:cubicBezTo>
                    <a:cubicBezTo>
                      <a:pt x="276" y="249"/>
                      <a:pt x="288" y="250"/>
                      <a:pt x="300" y="251"/>
                    </a:cubicBezTo>
                    <a:cubicBezTo>
                      <a:pt x="303" y="251"/>
                      <a:pt x="307" y="252"/>
                      <a:pt x="311" y="252"/>
                    </a:cubicBezTo>
                    <a:cubicBezTo>
                      <a:pt x="320" y="252"/>
                      <a:pt x="328" y="255"/>
                      <a:pt x="334" y="262"/>
                    </a:cubicBezTo>
                    <a:cubicBezTo>
                      <a:pt x="339" y="267"/>
                      <a:pt x="342" y="279"/>
                      <a:pt x="340" y="286"/>
                    </a:cubicBezTo>
                    <a:cubicBezTo>
                      <a:pt x="337" y="295"/>
                      <a:pt x="332" y="302"/>
                      <a:pt x="323" y="304"/>
                    </a:cubicBezTo>
                    <a:cubicBezTo>
                      <a:pt x="317" y="305"/>
                      <a:pt x="310" y="305"/>
                      <a:pt x="304" y="305"/>
                    </a:cubicBezTo>
                    <a:cubicBezTo>
                      <a:pt x="290" y="305"/>
                      <a:pt x="277" y="304"/>
                      <a:pt x="263" y="303"/>
                    </a:cubicBezTo>
                    <a:cubicBezTo>
                      <a:pt x="263" y="304"/>
                      <a:pt x="262" y="305"/>
                      <a:pt x="262" y="306"/>
                    </a:cubicBezTo>
                    <a:close/>
                    <a:moveTo>
                      <a:pt x="177" y="639"/>
                    </a:moveTo>
                    <a:cubicBezTo>
                      <a:pt x="190" y="638"/>
                      <a:pt x="204" y="638"/>
                      <a:pt x="217" y="636"/>
                    </a:cubicBezTo>
                    <a:cubicBezTo>
                      <a:pt x="235" y="634"/>
                      <a:pt x="253" y="630"/>
                      <a:pt x="269" y="624"/>
                    </a:cubicBezTo>
                    <a:cubicBezTo>
                      <a:pt x="283" y="618"/>
                      <a:pt x="296" y="612"/>
                      <a:pt x="309" y="605"/>
                    </a:cubicBezTo>
                    <a:cubicBezTo>
                      <a:pt x="328" y="594"/>
                      <a:pt x="344" y="581"/>
                      <a:pt x="358" y="564"/>
                    </a:cubicBezTo>
                    <a:cubicBezTo>
                      <a:pt x="366" y="554"/>
                      <a:pt x="374" y="544"/>
                      <a:pt x="381" y="533"/>
                    </a:cubicBezTo>
                    <a:cubicBezTo>
                      <a:pt x="391" y="518"/>
                      <a:pt x="398" y="502"/>
                      <a:pt x="403" y="484"/>
                    </a:cubicBezTo>
                    <a:cubicBezTo>
                      <a:pt x="411" y="460"/>
                      <a:pt x="415" y="435"/>
                      <a:pt x="415" y="409"/>
                    </a:cubicBezTo>
                    <a:cubicBezTo>
                      <a:pt x="415" y="398"/>
                      <a:pt x="415" y="388"/>
                      <a:pt x="414" y="378"/>
                    </a:cubicBezTo>
                    <a:cubicBezTo>
                      <a:pt x="413" y="367"/>
                      <a:pt x="412" y="356"/>
                      <a:pt x="410" y="345"/>
                    </a:cubicBezTo>
                    <a:cubicBezTo>
                      <a:pt x="406" y="326"/>
                      <a:pt x="400" y="308"/>
                      <a:pt x="396" y="289"/>
                    </a:cubicBezTo>
                    <a:cubicBezTo>
                      <a:pt x="392" y="271"/>
                      <a:pt x="389" y="253"/>
                      <a:pt x="387" y="235"/>
                    </a:cubicBezTo>
                    <a:cubicBezTo>
                      <a:pt x="385" y="219"/>
                      <a:pt x="384" y="202"/>
                      <a:pt x="383" y="186"/>
                    </a:cubicBezTo>
                    <a:cubicBezTo>
                      <a:pt x="383" y="180"/>
                      <a:pt x="384" y="174"/>
                      <a:pt x="384" y="169"/>
                    </a:cubicBezTo>
                    <a:cubicBezTo>
                      <a:pt x="385" y="161"/>
                      <a:pt x="385" y="153"/>
                      <a:pt x="386" y="145"/>
                    </a:cubicBezTo>
                    <a:cubicBezTo>
                      <a:pt x="389" y="127"/>
                      <a:pt x="393" y="109"/>
                      <a:pt x="401" y="92"/>
                    </a:cubicBezTo>
                    <a:cubicBezTo>
                      <a:pt x="407" y="78"/>
                      <a:pt x="414" y="65"/>
                      <a:pt x="423" y="53"/>
                    </a:cubicBezTo>
                    <a:cubicBezTo>
                      <a:pt x="427" y="48"/>
                      <a:pt x="432" y="43"/>
                      <a:pt x="435" y="38"/>
                    </a:cubicBezTo>
                    <a:cubicBezTo>
                      <a:pt x="439" y="31"/>
                      <a:pt x="437" y="24"/>
                      <a:pt x="431" y="19"/>
                    </a:cubicBezTo>
                    <a:cubicBezTo>
                      <a:pt x="425" y="15"/>
                      <a:pt x="418" y="15"/>
                      <a:pt x="412" y="21"/>
                    </a:cubicBezTo>
                    <a:cubicBezTo>
                      <a:pt x="410" y="22"/>
                      <a:pt x="409" y="25"/>
                      <a:pt x="407" y="26"/>
                    </a:cubicBezTo>
                    <a:cubicBezTo>
                      <a:pt x="397" y="38"/>
                      <a:pt x="388" y="50"/>
                      <a:pt x="381" y="64"/>
                    </a:cubicBezTo>
                    <a:cubicBezTo>
                      <a:pt x="373" y="81"/>
                      <a:pt x="366" y="99"/>
                      <a:pt x="362" y="118"/>
                    </a:cubicBezTo>
                    <a:cubicBezTo>
                      <a:pt x="357" y="138"/>
                      <a:pt x="355" y="158"/>
                      <a:pt x="354" y="178"/>
                    </a:cubicBezTo>
                    <a:cubicBezTo>
                      <a:pt x="353" y="200"/>
                      <a:pt x="354" y="221"/>
                      <a:pt x="358" y="242"/>
                    </a:cubicBezTo>
                    <a:cubicBezTo>
                      <a:pt x="360" y="257"/>
                      <a:pt x="362" y="272"/>
                      <a:pt x="365" y="286"/>
                    </a:cubicBezTo>
                    <a:cubicBezTo>
                      <a:pt x="370" y="312"/>
                      <a:pt x="377" y="337"/>
                      <a:pt x="382" y="362"/>
                    </a:cubicBezTo>
                    <a:cubicBezTo>
                      <a:pt x="385" y="374"/>
                      <a:pt x="385" y="386"/>
                      <a:pt x="386" y="398"/>
                    </a:cubicBezTo>
                    <a:cubicBezTo>
                      <a:pt x="386" y="405"/>
                      <a:pt x="386" y="412"/>
                      <a:pt x="385" y="419"/>
                    </a:cubicBezTo>
                    <a:cubicBezTo>
                      <a:pt x="384" y="431"/>
                      <a:pt x="384" y="443"/>
                      <a:pt x="381" y="455"/>
                    </a:cubicBezTo>
                    <a:cubicBezTo>
                      <a:pt x="375" y="484"/>
                      <a:pt x="363" y="511"/>
                      <a:pt x="345" y="534"/>
                    </a:cubicBezTo>
                    <a:cubicBezTo>
                      <a:pt x="342" y="539"/>
                      <a:pt x="335" y="539"/>
                      <a:pt x="331" y="535"/>
                    </a:cubicBezTo>
                    <a:cubicBezTo>
                      <a:pt x="267" y="472"/>
                      <a:pt x="204" y="408"/>
                      <a:pt x="140" y="344"/>
                    </a:cubicBezTo>
                    <a:cubicBezTo>
                      <a:pt x="137" y="341"/>
                      <a:pt x="138" y="334"/>
                      <a:pt x="141" y="331"/>
                    </a:cubicBezTo>
                    <a:cubicBezTo>
                      <a:pt x="144" y="329"/>
                      <a:pt x="146" y="327"/>
                      <a:pt x="149" y="326"/>
                    </a:cubicBezTo>
                    <a:cubicBezTo>
                      <a:pt x="162" y="315"/>
                      <a:pt x="179" y="310"/>
                      <a:pt x="194" y="304"/>
                    </a:cubicBezTo>
                    <a:cubicBezTo>
                      <a:pt x="197" y="303"/>
                      <a:pt x="202" y="304"/>
                      <a:pt x="204" y="306"/>
                    </a:cubicBezTo>
                    <a:cubicBezTo>
                      <a:pt x="217" y="318"/>
                      <a:pt x="230" y="331"/>
                      <a:pt x="242" y="343"/>
                    </a:cubicBezTo>
                    <a:cubicBezTo>
                      <a:pt x="266" y="367"/>
                      <a:pt x="289" y="390"/>
                      <a:pt x="312" y="413"/>
                    </a:cubicBezTo>
                    <a:cubicBezTo>
                      <a:pt x="321" y="422"/>
                      <a:pt x="331" y="421"/>
                      <a:pt x="337" y="411"/>
                    </a:cubicBezTo>
                    <a:cubicBezTo>
                      <a:pt x="340" y="405"/>
                      <a:pt x="339" y="399"/>
                      <a:pt x="332" y="392"/>
                    </a:cubicBezTo>
                    <a:cubicBezTo>
                      <a:pt x="304" y="364"/>
                      <a:pt x="277" y="337"/>
                      <a:pt x="249" y="309"/>
                    </a:cubicBezTo>
                    <a:cubicBezTo>
                      <a:pt x="243" y="303"/>
                      <a:pt x="243" y="303"/>
                      <a:pt x="246" y="295"/>
                    </a:cubicBezTo>
                    <a:cubicBezTo>
                      <a:pt x="247" y="293"/>
                      <a:pt x="248" y="292"/>
                      <a:pt x="250" y="292"/>
                    </a:cubicBezTo>
                    <a:cubicBezTo>
                      <a:pt x="259" y="292"/>
                      <a:pt x="268" y="291"/>
                      <a:pt x="277" y="291"/>
                    </a:cubicBezTo>
                    <a:cubicBezTo>
                      <a:pt x="290" y="291"/>
                      <a:pt x="302" y="292"/>
                      <a:pt x="314" y="293"/>
                    </a:cubicBezTo>
                    <a:cubicBezTo>
                      <a:pt x="322" y="293"/>
                      <a:pt x="328" y="288"/>
                      <a:pt x="328" y="281"/>
                    </a:cubicBezTo>
                    <a:cubicBezTo>
                      <a:pt x="330" y="272"/>
                      <a:pt x="323" y="266"/>
                      <a:pt x="316" y="265"/>
                    </a:cubicBezTo>
                    <a:cubicBezTo>
                      <a:pt x="307" y="263"/>
                      <a:pt x="297" y="262"/>
                      <a:pt x="288" y="262"/>
                    </a:cubicBezTo>
                    <a:cubicBezTo>
                      <a:pt x="275" y="262"/>
                      <a:pt x="262" y="262"/>
                      <a:pt x="249" y="263"/>
                    </a:cubicBezTo>
                    <a:cubicBezTo>
                      <a:pt x="244" y="263"/>
                      <a:pt x="240" y="263"/>
                      <a:pt x="236" y="264"/>
                    </a:cubicBezTo>
                    <a:cubicBezTo>
                      <a:pt x="218" y="267"/>
                      <a:pt x="198" y="269"/>
                      <a:pt x="181" y="277"/>
                    </a:cubicBezTo>
                    <a:cubicBezTo>
                      <a:pt x="167" y="284"/>
                      <a:pt x="154" y="290"/>
                      <a:pt x="141" y="297"/>
                    </a:cubicBezTo>
                    <a:cubicBezTo>
                      <a:pt x="131" y="302"/>
                      <a:pt x="122" y="309"/>
                      <a:pt x="113" y="316"/>
                    </a:cubicBezTo>
                    <a:cubicBezTo>
                      <a:pt x="102" y="326"/>
                      <a:pt x="92" y="336"/>
                      <a:pt x="83" y="348"/>
                    </a:cubicBezTo>
                    <a:cubicBezTo>
                      <a:pt x="76" y="357"/>
                      <a:pt x="70" y="366"/>
                      <a:pt x="65" y="375"/>
                    </a:cubicBezTo>
                    <a:cubicBezTo>
                      <a:pt x="59" y="387"/>
                      <a:pt x="54" y="400"/>
                      <a:pt x="49" y="413"/>
                    </a:cubicBezTo>
                    <a:cubicBezTo>
                      <a:pt x="43" y="427"/>
                      <a:pt x="40" y="442"/>
                      <a:pt x="39" y="457"/>
                    </a:cubicBezTo>
                    <a:cubicBezTo>
                      <a:pt x="37" y="468"/>
                      <a:pt x="36" y="480"/>
                      <a:pt x="36" y="491"/>
                    </a:cubicBezTo>
                    <a:cubicBezTo>
                      <a:pt x="35" y="501"/>
                      <a:pt x="36" y="511"/>
                      <a:pt x="37" y="520"/>
                    </a:cubicBezTo>
                    <a:cubicBezTo>
                      <a:pt x="39" y="535"/>
                      <a:pt x="40" y="550"/>
                      <a:pt x="43" y="565"/>
                    </a:cubicBezTo>
                    <a:cubicBezTo>
                      <a:pt x="48" y="593"/>
                      <a:pt x="58" y="620"/>
                      <a:pt x="62" y="649"/>
                    </a:cubicBezTo>
                    <a:cubicBezTo>
                      <a:pt x="64" y="664"/>
                      <a:pt x="66" y="680"/>
                      <a:pt x="67" y="696"/>
                    </a:cubicBezTo>
                    <a:cubicBezTo>
                      <a:pt x="68" y="710"/>
                      <a:pt x="67" y="724"/>
                      <a:pt x="66" y="738"/>
                    </a:cubicBezTo>
                    <a:cubicBezTo>
                      <a:pt x="66" y="745"/>
                      <a:pt x="65" y="752"/>
                      <a:pt x="64" y="759"/>
                    </a:cubicBezTo>
                    <a:cubicBezTo>
                      <a:pt x="61" y="776"/>
                      <a:pt x="57" y="792"/>
                      <a:pt x="51" y="807"/>
                    </a:cubicBezTo>
                    <a:cubicBezTo>
                      <a:pt x="45" y="821"/>
                      <a:pt x="38" y="834"/>
                      <a:pt x="29" y="846"/>
                    </a:cubicBezTo>
                    <a:cubicBezTo>
                      <a:pt x="25" y="851"/>
                      <a:pt x="20" y="856"/>
                      <a:pt x="17" y="862"/>
                    </a:cubicBezTo>
                    <a:cubicBezTo>
                      <a:pt x="13" y="868"/>
                      <a:pt x="14" y="874"/>
                      <a:pt x="19" y="879"/>
                    </a:cubicBezTo>
                    <a:cubicBezTo>
                      <a:pt x="24" y="885"/>
                      <a:pt x="30" y="886"/>
                      <a:pt x="36" y="882"/>
                    </a:cubicBezTo>
                    <a:cubicBezTo>
                      <a:pt x="41" y="878"/>
                      <a:pt x="44" y="873"/>
                      <a:pt x="48" y="869"/>
                    </a:cubicBezTo>
                    <a:cubicBezTo>
                      <a:pt x="63" y="852"/>
                      <a:pt x="73" y="832"/>
                      <a:pt x="81" y="812"/>
                    </a:cubicBezTo>
                    <a:cubicBezTo>
                      <a:pt x="87" y="795"/>
                      <a:pt x="92" y="778"/>
                      <a:pt x="94" y="760"/>
                    </a:cubicBezTo>
                    <a:cubicBezTo>
                      <a:pt x="95" y="746"/>
                      <a:pt x="96" y="732"/>
                      <a:pt x="97" y="717"/>
                    </a:cubicBezTo>
                    <a:cubicBezTo>
                      <a:pt x="98" y="698"/>
                      <a:pt x="96" y="680"/>
                      <a:pt x="94" y="661"/>
                    </a:cubicBezTo>
                    <a:cubicBezTo>
                      <a:pt x="92" y="648"/>
                      <a:pt x="90" y="635"/>
                      <a:pt x="87" y="622"/>
                    </a:cubicBezTo>
                    <a:cubicBezTo>
                      <a:pt x="83" y="601"/>
                      <a:pt x="77" y="580"/>
                      <a:pt x="72" y="559"/>
                    </a:cubicBezTo>
                    <a:cubicBezTo>
                      <a:pt x="68" y="542"/>
                      <a:pt x="66" y="524"/>
                      <a:pt x="65" y="506"/>
                    </a:cubicBezTo>
                    <a:cubicBezTo>
                      <a:pt x="65" y="497"/>
                      <a:pt x="66" y="487"/>
                      <a:pt x="66" y="477"/>
                    </a:cubicBezTo>
                    <a:cubicBezTo>
                      <a:pt x="66" y="462"/>
                      <a:pt x="70" y="447"/>
                      <a:pt x="73" y="432"/>
                    </a:cubicBezTo>
                    <a:cubicBezTo>
                      <a:pt x="79" y="408"/>
                      <a:pt x="90" y="387"/>
                      <a:pt x="105" y="367"/>
                    </a:cubicBezTo>
                    <a:cubicBezTo>
                      <a:pt x="108" y="363"/>
                      <a:pt x="115" y="363"/>
                      <a:pt x="119" y="366"/>
                    </a:cubicBezTo>
                    <a:cubicBezTo>
                      <a:pt x="140" y="387"/>
                      <a:pt x="161" y="408"/>
                      <a:pt x="182" y="429"/>
                    </a:cubicBezTo>
                    <a:cubicBezTo>
                      <a:pt x="225" y="471"/>
                      <a:pt x="267" y="513"/>
                      <a:pt x="309" y="556"/>
                    </a:cubicBezTo>
                    <a:cubicBezTo>
                      <a:pt x="314" y="560"/>
                      <a:pt x="313" y="566"/>
                      <a:pt x="308" y="570"/>
                    </a:cubicBezTo>
                    <a:cubicBezTo>
                      <a:pt x="293" y="582"/>
                      <a:pt x="276" y="589"/>
                      <a:pt x="258" y="596"/>
                    </a:cubicBezTo>
                    <a:cubicBezTo>
                      <a:pt x="253" y="598"/>
                      <a:pt x="248" y="597"/>
                      <a:pt x="244" y="593"/>
                    </a:cubicBezTo>
                    <a:cubicBezTo>
                      <a:pt x="210" y="558"/>
                      <a:pt x="175" y="523"/>
                      <a:pt x="140" y="488"/>
                    </a:cubicBezTo>
                    <a:cubicBezTo>
                      <a:pt x="139" y="488"/>
                      <a:pt x="138" y="487"/>
                      <a:pt x="137" y="486"/>
                    </a:cubicBezTo>
                    <a:cubicBezTo>
                      <a:pt x="128" y="477"/>
                      <a:pt x="118" y="480"/>
                      <a:pt x="113" y="489"/>
                    </a:cubicBezTo>
                    <a:cubicBezTo>
                      <a:pt x="110" y="494"/>
                      <a:pt x="111" y="501"/>
                      <a:pt x="117" y="508"/>
                    </a:cubicBezTo>
                    <a:cubicBezTo>
                      <a:pt x="146" y="536"/>
                      <a:pt x="174" y="565"/>
                      <a:pt x="203" y="593"/>
                    </a:cubicBezTo>
                    <a:cubicBezTo>
                      <a:pt x="206" y="597"/>
                      <a:pt x="207" y="600"/>
                      <a:pt x="205" y="604"/>
                    </a:cubicBezTo>
                    <a:cubicBezTo>
                      <a:pt x="203" y="605"/>
                      <a:pt x="202" y="608"/>
                      <a:pt x="201" y="608"/>
                    </a:cubicBezTo>
                    <a:cubicBezTo>
                      <a:pt x="186" y="608"/>
                      <a:pt x="171" y="608"/>
                      <a:pt x="157" y="608"/>
                    </a:cubicBezTo>
                    <a:cubicBezTo>
                      <a:pt x="152" y="608"/>
                      <a:pt x="147" y="607"/>
                      <a:pt x="142" y="606"/>
                    </a:cubicBezTo>
                    <a:cubicBezTo>
                      <a:pt x="133" y="605"/>
                      <a:pt x="127" y="608"/>
                      <a:pt x="124" y="615"/>
                    </a:cubicBezTo>
                    <a:cubicBezTo>
                      <a:pt x="119" y="625"/>
                      <a:pt x="126" y="635"/>
                      <a:pt x="138" y="636"/>
                    </a:cubicBezTo>
                    <a:cubicBezTo>
                      <a:pt x="151" y="637"/>
                      <a:pt x="164" y="638"/>
                      <a:pt x="177" y="639"/>
                    </a:cubicBezTo>
                    <a:close/>
                  </a:path>
                </a:pathLst>
              </a:custGeom>
              <a:solidFill>
                <a:srgbClr val="1EA3B5"/>
              </a:solidFill>
              <a:ln w="9525" cap="flat" cmpd="sng">
                <a:solidFill>
                  <a:srgbClr val="1EA3B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25" rIns="121900" bIns="609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32"/>
              <p:cNvSpPr/>
              <p:nvPr/>
            </p:nvSpPr>
            <p:spPr>
              <a:xfrm>
                <a:off x="3097213" y="2944813"/>
                <a:ext cx="842963" cy="630238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93" extrusionOk="0">
                    <a:moveTo>
                      <a:pt x="149" y="58"/>
                    </a:moveTo>
                    <a:cubicBezTo>
                      <a:pt x="157" y="66"/>
                      <a:pt x="164" y="73"/>
                      <a:pt x="172" y="79"/>
                    </a:cubicBezTo>
                    <a:cubicBezTo>
                      <a:pt x="173" y="80"/>
                      <a:pt x="174" y="81"/>
                      <a:pt x="175" y="82"/>
                    </a:cubicBezTo>
                    <a:cubicBezTo>
                      <a:pt x="194" y="101"/>
                      <a:pt x="213" y="120"/>
                      <a:pt x="232" y="139"/>
                    </a:cubicBezTo>
                    <a:cubicBezTo>
                      <a:pt x="238" y="145"/>
                      <a:pt x="242" y="152"/>
                      <a:pt x="242" y="161"/>
                    </a:cubicBezTo>
                    <a:cubicBezTo>
                      <a:pt x="243" y="169"/>
                      <a:pt x="239" y="177"/>
                      <a:pt x="232" y="183"/>
                    </a:cubicBezTo>
                    <a:cubicBezTo>
                      <a:pt x="219" y="193"/>
                      <a:pt x="206" y="191"/>
                      <a:pt x="195" y="180"/>
                    </a:cubicBezTo>
                    <a:cubicBezTo>
                      <a:pt x="171" y="156"/>
                      <a:pt x="147" y="132"/>
                      <a:pt x="123" y="109"/>
                    </a:cubicBezTo>
                    <a:cubicBezTo>
                      <a:pt x="113" y="98"/>
                      <a:pt x="103" y="88"/>
                      <a:pt x="93" y="77"/>
                    </a:cubicBezTo>
                    <a:cubicBezTo>
                      <a:pt x="90" y="74"/>
                      <a:pt x="87" y="75"/>
                      <a:pt x="83" y="77"/>
                    </a:cubicBezTo>
                    <a:cubicBezTo>
                      <a:pt x="70" y="83"/>
                      <a:pt x="59" y="93"/>
                      <a:pt x="47" y="102"/>
                    </a:cubicBezTo>
                    <a:cubicBezTo>
                      <a:pt x="39" y="108"/>
                      <a:pt x="30" y="109"/>
                      <a:pt x="20" y="106"/>
                    </a:cubicBezTo>
                    <a:cubicBezTo>
                      <a:pt x="9" y="102"/>
                      <a:pt x="0" y="89"/>
                      <a:pt x="3" y="76"/>
                    </a:cubicBezTo>
                    <a:cubicBezTo>
                      <a:pt x="5" y="67"/>
                      <a:pt x="10" y="61"/>
                      <a:pt x="17" y="56"/>
                    </a:cubicBezTo>
                    <a:cubicBezTo>
                      <a:pt x="25" y="49"/>
                      <a:pt x="34" y="43"/>
                      <a:pt x="43" y="37"/>
                    </a:cubicBezTo>
                    <a:cubicBezTo>
                      <a:pt x="61" y="26"/>
                      <a:pt x="80" y="18"/>
                      <a:pt x="101" y="12"/>
                    </a:cubicBezTo>
                    <a:cubicBezTo>
                      <a:pt x="117" y="7"/>
                      <a:pt x="134" y="5"/>
                      <a:pt x="151" y="2"/>
                    </a:cubicBezTo>
                    <a:cubicBezTo>
                      <a:pt x="156" y="1"/>
                      <a:pt x="161" y="1"/>
                      <a:pt x="167" y="1"/>
                    </a:cubicBezTo>
                    <a:cubicBezTo>
                      <a:pt x="173" y="1"/>
                      <a:pt x="180" y="0"/>
                      <a:pt x="186" y="0"/>
                    </a:cubicBezTo>
                    <a:cubicBezTo>
                      <a:pt x="200" y="1"/>
                      <a:pt x="214" y="1"/>
                      <a:pt x="228" y="2"/>
                    </a:cubicBezTo>
                    <a:cubicBezTo>
                      <a:pt x="239" y="3"/>
                      <a:pt x="249" y="9"/>
                      <a:pt x="253" y="21"/>
                    </a:cubicBezTo>
                    <a:cubicBezTo>
                      <a:pt x="258" y="36"/>
                      <a:pt x="248" y="55"/>
                      <a:pt x="232" y="56"/>
                    </a:cubicBezTo>
                    <a:cubicBezTo>
                      <a:pt x="223" y="56"/>
                      <a:pt x="214" y="55"/>
                      <a:pt x="205" y="55"/>
                    </a:cubicBezTo>
                    <a:cubicBezTo>
                      <a:pt x="195" y="55"/>
                      <a:pt x="184" y="56"/>
                      <a:pt x="174" y="56"/>
                    </a:cubicBezTo>
                    <a:cubicBezTo>
                      <a:pt x="168" y="56"/>
                      <a:pt x="163" y="56"/>
                      <a:pt x="157" y="57"/>
                    </a:cubicBezTo>
                    <a:cubicBezTo>
                      <a:pt x="155" y="57"/>
                      <a:pt x="153" y="58"/>
                      <a:pt x="149" y="58"/>
                    </a:cubicBezTo>
                    <a:close/>
                    <a:moveTo>
                      <a:pt x="165" y="14"/>
                    </a:moveTo>
                    <a:cubicBezTo>
                      <a:pt x="165" y="14"/>
                      <a:pt x="165" y="14"/>
                      <a:pt x="164" y="13"/>
                    </a:cubicBezTo>
                    <a:cubicBezTo>
                      <a:pt x="156" y="14"/>
                      <a:pt x="148" y="16"/>
                      <a:pt x="140" y="17"/>
                    </a:cubicBezTo>
                    <a:cubicBezTo>
                      <a:pt x="123" y="18"/>
                      <a:pt x="107" y="23"/>
                      <a:pt x="90" y="28"/>
                    </a:cubicBezTo>
                    <a:cubicBezTo>
                      <a:pt x="72" y="34"/>
                      <a:pt x="55" y="42"/>
                      <a:pt x="39" y="54"/>
                    </a:cubicBezTo>
                    <a:cubicBezTo>
                      <a:pt x="33" y="59"/>
                      <a:pt x="26" y="65"/>
                      <a:pt x="20" y="70"/>
                    </a:cubicBezTo>
                    <a:cubicBezTo>
                      <a:pt x="13" y="77"/>
                      <a:pt x="13" y="88"/>
                      <a:pt x="22" y="93"/>
                    </a:cubicBezTo>
                    <a:cubicBezTo>
                      <a:pt x="29" y="97"/>
                      <a:pt x="34" y="96"/>
                      <a:pt x="42" y="90"/>
                    </a:cubicBezTo>
                    <a:cubicBezTo>
                      <a:pt x="55" y="79"/>
                      <a:pt x="68" y="69"/>
                      <a:pt x="84" y="62"/>
                    </a:cubicBezTo>
                    <a:cubicBezTo>
                      <a:pt x="90" y="60"/>
                      <a:pt x="93" y="60"/>
                      <a:pt x="97" y="65"/>
                    </a:cubicBezTo>
                    <a:cubicBezTo>
                      <a:pt x="104" y="71"/>
                      <a:pt x="110" y="77"/>
                      <a:pt x="116" y="83"/>
                    </a:cubicBezTo>
                    <a:cubicBezTo>
                      <a:pt x="132" y="99"/>
                      <a:pt x="149" y="116"/>
                      <a:pt x="165" y="132"/>
                    </a:cubicBezTo>
                    <a:cubicBezTo>
                      <a:pt x="178" y="145"/>
                      <a:pt x="190" y="158"/>
                      <a:pt x="203" y="171"/>
                    </a:cubicBezTo>
                    <a:cubicBezTo>
                      <a:pt x="211" y="179"/>
                      <a:pt x="223" y="178"/>
                      <a:pt x="228" y="169"/>
                    </a:cubicBezTo>
                    <a:cubicBezTo>
                      <a:pt x="232" y="163"/>
                      <a:pt x="230" y="155"/>
                      <a:pt x="224" y="149"/>
                    </a:cubicBezTo>
                    <a:cubicBezTo>
                      <a:pt x="213" y="138"/>
                      <a:pt x="202" y="128"/>
                      <a:pt x="191" y="117"/>
                    </a:cubicBezTo>
                    <a:cubicBezTo>
                      <a:pt x="173" y="99"/>
                      <a:pt x="155" y="81"/>
                      <a:pt x="137" y="63"/>
                    </a:cubicBezTo>
                    <a:cubicBezTo>
                      <a:pt x="131" y="57"/>
                      <a:pt x="131" y="56"/>
                      <a:pt x="134" y="49"/>
                    </a:cubicBezTo>
                    <a:cubicBezTo>
                      <a:pt x="135" y="48"/>
                      <a:pt x="137" y="47"/>
                      <a:pt x="138" y="47"/>
                    </a:cubicBezTo>
                    <a:cubicBezTo>
                      <a:pt x="146" y="46"/>
                      <a:pt x="155" y="45"/>
                      <a:pt x="163" y="44"/>
                    </a:cubicBezTo>
                    <a:cubicBezTo>
                      <a:pt x="172" y="43"/>
                      <a:pt x="182" y="43"/>
                      <a:pt x="191" y="42"/>
                    </a:cubicBezTo>
                    <a:cubicBezTo>
                      <a:pt x="197" y="42"/>
                      <a:pt x="203" y="43"/>
                      <a:pt x="209" y="43"/>
                    </a:cubicBezTo>
                    <a:cubicBezTo>
                      <a:pt x="212" y="43"/>
                      <a:pt x="214" y="44"/>
                      <a:pt x="216" y="44"/>
                    </a:cubicBezTo>
                    <a:cubicBezTo>
                      <a:pt x="222" y="44"/>
                      <a:pt x="227" y="45"/>
                      <a:pt x="232" y="44"/>
                    </a:cubicBezTo>
                    <a:cubicBezTo>
                      <a:pt x="240" y="41"/>
                      <a:pt x="243" y="36"/>
                      <a:pt x="242" y="27"/>
                    </a:cubicBezTo>
                    <a:cubicBezTo>
                      <a:pt x="241" y="21"/>
                      <a:pt x="235" y="15"/>
                      <a:pt x="228" y="15"/>
                    </a:cubicBezTo>
                    <a:cubicBezTo>
                      <a:pt x="212" y="14"/>
                      <a:pt x="196" y="13"/>
                      <a:pt x="180" y="13"/>
                    </a:cubicBezTo>
                    <a:cubicBezTo>
                      <a:pt x="175" y="13"/>
                      <a:pt x="170" y="14"/>
                      <a:pt x="165" y="14"/>
                    </a:cubicBezTo>
                    <a:close/>
                  </a:path>
                </a:pathLst>
              </a:custGeom>
              <a:solidFill>
                <a:srgbClr val="1EA3B5"/>
              </a:solidFill>
              <a:ln w="9525" cap="flat" cmpd="sng">
                <a:solidFill>
                  <a:srgbClr val="1EA3B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25" rIns="121900" bIns="609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32"/>
              <p:cNvSpPr/>
              <p:nvPr/>
            </p:nvSpPr>
            <p:spPr>
              <a:xfrm>
                <a:off x="5187951" y="1587500"/>
                <a:ext cx="855663" cy="611188"/>
              </a:xfrm>
              <a:custGeom>
                <a:avLst/>
                <a:gdLst/>
                <a:ahLst/>
                <a:cxnLst/>
                <a:rect l="l" t="t" r="r" b="b"/>
                <a:pathLst>
                  <a:path w="262" h="187" extrusionOk="0">
                    <a:moveTo>
                      <a:pt x="92" y="131"/>
                    </a:moveTo>
                    <a:cubicBezTo>
                      <a:pt x="91" y="129"/>
                      <a:pt x="90" y="128"/>
                      <a:pt x="89" y="127"/>
                    </a:cubicBezTo>
                    <a:cubicBezTo>
                      <a:pt x="63" y="101"/>
                      <a:pt x="38" y="76"/>
                      <a:pt x="12" y="51"/>
                    </a:cubicBezTo>
                    <a:cubicBezTo>
                      <a:pt x="4" y="42"/>
                      <a:pt x="0" y="33"/>
                      <a:pt x="3" y="21"/>
                    </a:cubicBezTo>
                    <a:cubicBezTo>
                      <a:pt x="4" y="14"/>
                      <a:pt x="14" y="4"/>
                      <a:pt x="22" y="2"/>
                    </a:cubicBezTo>
                    <a:cubicBezTo>
                      <a:pt x="33" y="0"/>
                      <a:pt x="42" y="3"/>
                      <a:pt x="50" y="11"/>
                    </a:cubicBezTo>
                    <a:cubicBezTo>
                      <a:pt x="73" y="34"/>
                      <a:pt x="96" y="56"/>
                      <a:pt x="118" y="79"/>
                    </a:cubicBezTo>
                    <a:cubicBezTo>
                      <a:pt x="131" y="91"/>
                      <a:pt x="143" y="103"/>
                      <a:pt x="155" y="116"/>
                    </a:cubicBezTo>
                    <a:cubicBezTo>
                      <a:pt x="157" y="118"/>
                      <a:pt x="159" y="118"/>
                      <a:pt x="162" y="117"/>
                    </a:cubicBezTo>
                    <a:cubicBezTo>
                      <a:pt x="180" y="111"/>
                      <a:pt x="196" y="101"/>
                      <a:pt x="211" y="88"/>
                    </a:cubicBezTo>
                    <a:cubicBezTo>
                      <a:pt x="224" y="77"/>
                      <a:pt x="239" y="77"/>
                      <a:pt x="251" y="88"/>
                    </a:cubicBezTo>
                    <a:cubicBezTo>
                      <a:pt x="262" y="99"/>
                      <a:pt x="262" y="116"/>
                      <a:pt x="249" y="127"/>
                    </a:cubicBezTo>
                    <a:cubicBezTo>
                      <a:pt x="237" y="139"/>
                      <a:pt x="223" y="149"/>
                      <a:pt x="207" y="157"/>
                    </a:cubicBezTo>
                    <a:cubicBezTo>
                      <a:pt x="189" y="167"/>
                      <a:pt x="169" y="174"/>
                      <a:pt x="148" y="178"/>
                    </a:cubicBezTo>
                    <a:cubicBezTo>
                      <a:pt x="134" y="181"/>
                      <a:pt x="121" y="183"/>
                      <a:pt x="107" y="185"/>
                    </a:cubicBezTo>
                    <a:cubicBezTo>
                      <a:pt x="93" y="186"/>
                      <a:pt x="80" y="187"/>
                      <a:pt x="66" y="187"/>
                    </a:cubicBezTo>
                    <a:cubicBezTo>
                      <a:pt x="54" y="187"/>
                      <a:pt x="40" y="186"/>
                      <a:pt x="28" y="184"/>
                    </a:cubicBezTo>
                    <a:cubicBezTo>
                      <a:pt x="8" y="181"/>
                      <a:pt x="0" y="156"/>
                      <a:pt x="13" y="141"/>
                    </a:cubicBezTo>
                    <a:cubicBezTo>
                      <a:pt x="19" y="132"/>
                      <a:pt x="28" y="131"/>
                      <a:pt x="37" y="131"/>
                    </a:cubicBezTo>
                    <a:cubicBezTo>
                      <a:pt x="53" y="131"/>
                      <a:pt x="68" y="132"/>
                      <a:pt x="83" y="132"/>
                    </a:cubicBezTo>
                    <a:cubicBezTo>
                      <a:pt x="86" y="132"/>
                      <a:pt x="89" y="131"/>
                      <a:pt x="92" y="131"/>
                    </a:cubicBezTo>
                    <a:close/>
                    <a:moveTo>
                      <a:pt x="75" y="173"/>
                    </a:moveTo>
                    <a:cubicBezTo>
                      <a:pt x="94" y="174"/>
                      <a:pt x="112" y="173"/>
                      <a:pt x="130" y="170"/>
                    </a:cubicBezTo>
                    <a:cubicBezTo>
                      <a:pt x="154" y="166"/>
                      <a:pt x="177" y="158"/>
                      <a:pt x="199" y="147"/>
                    </a:cubicBezTo>
                    <a:cubicBezTo>
                      <a:pt x="213" y="140"/>
                      <a:pt x="227" y="130"/>
                      <a:pt x="240" y="120"/>
                    </a:cubicBezTo>
                    <a:cubicBezTo>
                      <a:pt x="245" y="115"/>
                      <a:pt x="248" y="107"/>
                      <a:pt x="246" y="102"/>
                    </a:cubicBezTo>
                    <a:cubicBezTo>
                      <a:pt x="241" y="92"/>
                      <a:pt x="230" y="90"/>
                      <a:pt x="222" y="95"/>
                    </a:cubicBezTo>
                    <a:cubicBezTo>
                      <a:pt x="216" y="99"/>
                      <a:pt x="212" y="104"/>
                      <a:pt x="206" y="108"/>
                    </a:cubicBezTo>
                    <a:cubicBezTo>
                      <a:pt x="192" y="118"/>
                      <a:pt x="177" y="125"/>
                      <a:pt x="161" y="131"/>
                    </a:cubicBezTo>
                    <a:cubicBezTo>
                      <a:pt x="157" y="132"/>
                      <a:pt x="153" y="131"/>
                      <a:pt x="150" y="128"/>
                    </a:cubicBezTo>
                    <a:cubicBezTo>
                      <a:pt x="135" y="113"/>
                      <a:pt x="119" y="98"/>
                      <a:pt x="103" y="82"/>
                    </a:cubicBezTo>
                    <a:cubicBezTo>
                      <a:pt x="82" y="61"/>
                      <a:pt x="61" y="40"/>
                      <a:pt x="40" y="19"/>
                    </a:cubicBezTo>
                    <a:cubicBezTo>
                      <a:pt x="32" y="11"/>
                      <a:pt x="23" y="12"/>
                      <a:pt x="17" y="21"/>
                    </a:cubicBezTo>
                    <a:cubicBezTo>
                      <a:pt x="13" y="27"/>
                      <a:pt x="14" y="35"/>
                      <a:pt x="20" y="41"/>
                    </a:cubicBezTo>
                    <a:cubicBezTo>
                      <a:pt x="49" y="70"/>
                      <a:pt x="78" y="98"/>
                      <a:pt x="106" y="127"/>
                    </a:cubicBezTo>
                    <a:cubicBezTo>
                      <a:pt x="112" y="133"/>
                      <a:pt x="112" y="133"/>
                      <a:pt x="109" y="141"/>
                    </a:cubicBezTo>
                    <a:cubicBezTo>
                      <a:pt x="108" y="142"/>
                      <a:pt x="107" y="143"/>
                      <a:pt x="106" y="143"/>
                    </a:cubicBezTo>
                    <a:cubicBezTo>
                      <a:pt x="92" y="144"/>
                      <a:pt x="79" y="145"/>
                      <a:pt x="66" y="145"/>
                    </a:cubicBezTo>
                    <a:cubicBezTo>
                      <a:pt x="55" y="145"/>
                      <a:pt x="44" y="143"/>
                      <a:pt x="34" y="143"/>
                    </a:cubicBezTo>
                    <a:cubicBezTo>
                      <a:pt x="24" y="143"/>
                      <a:pt x="17" y="152"/>
                      <a:pt x="19" y="161"/>
                    </a:cubicBezTo>
                    <a:cubicBezTo>
                      <a:pt x="22" y="170"/>
                      <a:pt x="27" y="172"/>
                      <a:pt x="36" y="173"/>
                    </a:cubicBezTo>
                    <a:cubicBezTo>
                      <a:pt x="49" y="174"/>
                      <a:pt x="62" y="173"/>
                      <a:pt x="75" y="173"/>
                    </a:cubicBezTo>
                    <a:close/>
                  </a:path>
                </a:pathLst>
              </a:custGeom>
              <a:solidFill>
                <a:srgbClr val="1EA3B5"/>
              </a:solidFill>
              <a:ln w="9525" cap="flat" cmpd="sng">
                <a:solidFill>
                  <a:srgbClr val="1EA3B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25" rIns="121900" bIns="609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10" name="Google Shape;3210;p32"/>
          <p:cNvSpPr/>
          <p:nvPr/>
        </p:nvSpPr>
        <p:spPr>
          <a:xfrm>
            <a:off x="8060833" y="4363733"/>
            <a:ext cx="3727500" cy="15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15240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Recommendation Engines</a:t>
            </a:r>
            <a:endParaRPr sz="1900" b="0" i="0" u="none" strike="noStrike" cap="non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152400" marR="0" lvl="0" indent="-1524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Risk, Fraud Detection</a:t>
            </a:r>
            <a:endParaRPr sz="1900" b="0" i="0" u="none" strike="noStrike" cap="non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152400" marR="0" lvl="0" indent="-1524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IoT &amp; Predictive Maintenance</a:t>
            </a:r>
            <a:endParaRPr sz="1900" b="0" i="0" u="none" strike="noStrike" cap="non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152400" marR="0" lvl="0" indent="-1524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DM Sans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Genomics &amp; DNA Sequencing</a:t>
            </a:r>
            <a:endParaRPr sz="16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11" name="Google Shape;3211;p32"/>
          <p:cNvSpPr txBox="1"/>
          <p:nvPr/>
        </p:nvSpPr>
        <p:spPr>
          <a:xfrm>
            <a:off x="4942831" y="2783367"/>
            <a:ext cx="2415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1EA3B5"/>
                </a:solidFill>
                <a:latin typeface="DM Sans"/>
                <a:ea typeface="DM Sans"/>
                <a:cs typeface="DM Sans"/>
                <a:sym typeface="DM Sans"/>
              </a:rPr>
              <a:t>Reliability</a:t>
            </a:r>
            <a:endParaRPr sz="1600" b="1" i="0" u="none" strike="noStrike" cap="none">
              <a:solidFill>
                <a:srgbClr val="1EA3B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12" name="Google Shape;3212;p32"/>
          <p:cNvSpPr txBox="1"/>
          <p:nvPr/>
        </p:nvSpPr>
        <p:spPr>
          <a:xfrm>
            <a:off x="4814233" y="3923152"/>
            <a:ext cx="2672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1EA3B5"/>
                </a:solidFill>
                <a:latin typeface="DM Sans"/>
                <a:ea typeface="DM Sans"/>
                <a:cs typeface="DM Sans"/>
                <a:sym typeface="DM Sans"/>
              </a:rPr>
              <a:t>Performance</a:t>
            </a:r>
            <a:endParaRPr sz="1600" b="1" i="0" u="none" strike="noStrike" cap="none">
              <a:solidFill>
                <a:srgbClr val="1EA3B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13" name="Google Shape;3213;p32"/>
          <p:cNvSpPr txBox="1">
            <a:spLocks noGrp="1"/>
          </p:cNvSpPr>
          <p:nvPr>
            <p:ph type="title" idx="4294967295"/>
          </p:nvPr>
        </p:nvSpPr>
        <p:spPr>
          <a:xfrm>
            <a:off x="17267" y="387967"/>
            <a:ext cx="121920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Delta Lake: makes data ready for analytics</a:t>
            </a:r>
            <a:endParaRPr sz="61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61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33"/>
          <p:cNvSpPr/>
          <p:nvPr/>
        </p:nvSpPr>
        <p:spPr>
          <a:xfrm>
            <a:off x="2592000" y="1907633"/>
            <a:ext cx="3913500" cy="2499600"/>
          </a:xfrm>
          <a:prstGeom prst="rect">
            <a:avLst/>
          </a:prstGeom>
          <a:noFill/>
          <a:ln w="28575" cap="flat" cmpd="sng">
            <a:solidFill>
              <a:srgbClr val="1EA3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19200" marR="0" lvl="0" indent="609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9" name="Google Shape;3219;p33"/>
          <p:cNvGrpSpPr/>
          <p:nvPr/>
        </p:nvGrpSpPr>
        <p:grpSpPr>
          <a:xfrm>
            <a:off x="5061767" y="3164495"/>
            <a:ext cx="357058" cy="309059"/>
            <a:chOff x="1369810" y="3559323"/>
            <a:chExt cx="267800" cy="231800"/>
          </a:xfrm>
        </p:grpSpPr>
        <p:sp>
          <p:nvSpPr>
            <p:cNvPr id="3220" name="Google Shape;3220;p33"/>
            <p:cNvSpPr/>
            <p:nvPr/>
          </p:nvSpPr>
          <p:spPr>
            <a:xfrm>
              <a:off x="1394310" y="3559323"/>
              <a:ext cx="243300" cy="181500"/>
            </a:xfrm>
            <a:prstGeom prst="flowChartMagneticTape">
              <a:avLst/>
            </a:prstGeom>
            <a:solidFill>
              <a:srgbClr val="999999"/>
            </a:solidFill>
            <a:ln w="9525" cap="flat" cmpd="sng">
              <a:solidFill>
                <a:srgbClr val="2B2B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33"/>
            <p:cNvSpPr/>
            <p:nvPr/>
          </p:nvSpPr>
          <p:spPr>
            <a:xfrm>
              <a:off x="1369810" y="3609623"/>
              <a:ext cx="243300" cy="181500"/>
            </a:xfrm>
            <a:prstGeom prst="flowChartMagneticTape">
              <a:avLst/>
            </a:prstGeom>
            <a:solidFill>
              <a:srgbClr val="999999"/>
            </a:solidFill>
            <a:ln w="9525" cap="flat" cmpd="sng">
              <a:solidFill>
                <a:srgbClr val="2B2B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2" name="Google Shape;3222;p33"/>
          <p:cNvSpPr txBox="1"/>
          <p:nvPr/>
        </p:nvSpPr>
        <p:spPr>
          <a:xfrm>
            <a:off x="4724900" y="3466750"/>
            <a:ext cx="15744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Transactional Log</a:t>
            </a:r>
            <a:endParaRPr sz="14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23" name="Google Shape;3223;p33"/>
          <p:cNvSpPr txBox="1"/>
          <p:nvPr/>
        </p:nvSpPr>
        <p:spPr>
          <a:xfrm>
            <a:off x="4646704" y="2584283"/>
            <a:ext cx="1730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Parquet Files</a:t>
            </a:r>
            <a:endParaRPr sz="14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24" name="Google Shape;3224;p33"/>
          <p:cNvSpPr/>
          <p:nvPr/>
        </p:nvSpPr>
        <p:spPr>
          <a:xfrm>
            <a:off x="5094992" y="2332743"/>
            <a:ext cx="328451" cy="181467"/>
          </a:xfrm>
          <a:prstGeom prst="flowChartPunchedCard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5" name="Google Shape;3225;p33"/>
          <p:cNvSpPr/>
          <p:nvPr/>
        </p:nvSpPr>
        <p:spPr>
          <a:xfrm>
            <a:off x="5493083" y="2332743"/>
            <a:ext cx="328451" cy="181467"/>
          </a:xfrm>
          <a:prstGeom prst="flowChartPunchedCard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6" name="Google Shape;3226;p33"/>
          <p:cNvSpPr/>
          <p:nvPr/>
        </p:nvSpPr>
        <p:spPr>
          <a:xfrm>
            <a:off x="5163370" y="2358419"/>
            <a:ext cx="328451" cy="181467"/>
          </a:xfrm>
          <a:prstGeom prst="flowChartPunchedCard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7" name="Google Shape;3227;p33"/>
          <p:cNvSpPr/>
          <p:nvPr/>
        </p:nvSpPr>
        <p:spPr>
          <a:xfrm>
            <a:off x="5561461" y="2358419"/>
            <a:ext cx="328451" cy="181467"/>
          </a:xfrm>
          <a:prstGeom prst="flowChartPunchedCard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8" name="Google Shape;3228;p33"/>
          <p:cNvSpPr/>
          <p:nvPr/>
        </p:nvSpPr>
        <p:spPr>
          <a:xfrm>
            <a:off x="5124300" y="2385496"/>
            <a:ext cx="328451" cy="181467"/>
          </a:xfrm>
          <a:prstGeom prst="flowChartPunchedCard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9" name="Google Shape;3229;p33"/>
          <p:cNvSpPr/>
          <p:nvPr/>
        </p:nvSpPr>
        <p:spPr>
          <a:xfrm>
            <a:off x="5522391" y="2385496"/>
            <a:ext cx="328451" cy="181467"/>
          </a:xfrm>
          <a:prstGeom prst="flowChartPunchedCard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0" name="Google Shape;3230;p33"/>
          <p:cNvSpPr/>
          <p:nvPr/>
        </p:nvSpPr>
        <p:spPr>
          <a:xfrm>
            <a:off x="0" y="5016733"/>
            <a:ext cx="12192000" cy="1143300"/>
          </a:xfrm>
          <a:prstGeom prst="rect">
            <a:avLst/>
          </a:prstGeom>
          <a:solidFill>
            <a:srgbClr val="1EA3B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1" name="Google Shape;3231;p33"/>
          <p:cNvSpPr txBox="1">
            <a:spLocks noGrp="1"/>
          </p:cNvSpPr>
          <p:nvPr>
            <p:ph type="title" idx="4294967295"/>
          </p:nvPr>
        </p:nvSpPr>
        <p:spPr>
          <a:xfrm>
            <a:off x="339667" y="275167"/>
            <a:ext cx="11801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Delta Lake ensures data reliability</a:t>
            </a:r>
            <a:endParaRPr sz="47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32" name="Google Shape;3232;p33"/>
          <p:cNvSpPr txBox="1"/>
          <p:nvPr/>
        </p:nvSpPr>
        <p:spPr>
          <a:xfrm>
            <a:off x="736333" y="2977833"/>
            <a:ext cx="11976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Streaming </a:t>
            </a:r>
            <a:endParaRPr sz="1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33" name="Google Shape;3233;p33"/>
          <p:cNvSpPr txBox="1"/>
          <p:nvPr/>
        </p:nvSpPr>
        <p:spPr>
          <a:xfrm>
            <a:off x="3797833" y="4748800"/>
            <a:ext cx="4590300" cy="1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9600" marR="0" lvl="0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DM Sans"/>
              <a:buChar char="●"/>
            </a:pPr>
            <a:r>
              <a:rPr lang="en-US" sz="23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ACID Transactions</a:t>
            </a:r>
            <a:endParaRPr sz="23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9600" marR="0" lvl="0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DM Sans"/>
              <a:buChar char="●"/>
            </a:pPr>
            <a:r>
              <a:rPr lang="en-US" sz="23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Schema Enforcement</a:t>
            </a:r>
            <a:endParaRPr sz="23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234" name="Google Shape;3234;p33"/>
          <p:cNvCxnSpPr/>
          <p:nvPr/>
        </p:nvCxnSpPr>
        <p:spPr>
          <a:xfrm rot="10800000">
            <a:off x="2197395" y="3034861"/>
            <a:ext cx="0" cy="43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35" name="Google Shape;3235;p33"/>
          <p:cNvSpPr txBox="1"/>
          <p:nvPr/>
        </p:nvSpPr>
        <p:spPr>
          <a:xfrm>
            <a:off x="7545267" y="4748800"/>
            <a:ext cx="4760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9600" marR="0" lvl="0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DM Sans"/>
              <a:buChar char="●"/>
            </a:pPr>
            <a:r>
              <a:rPr lang="en-US" sz="23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Unified Batch &amp; Streaming</a:t>
            </a:r>
            <a:endParaRPr sz="23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9600" marR="0" lvl="0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DM Sans"/>
              <a:buChar char="●"/>
            </a:pPr>
            <a:r>
              <a:rPr lang="en-US" sz="23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Time Travel/Data Snapshots</a:t>
            </a:r>
            <a:endParaRPr sz="23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36" name="Google Shape;3236;p33"/>
          <p:cNvSpPr txBox="1"/>
          <p:nvPr/>
        </p:nvSpPr>
        <p:spPr>
          <a:xfrm>
            <a:off x="140233" y="5269433"/>
            <a:ext cx="31092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Key Features</a:t>
            </a:r>
            <a:endParaRPr sz="23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37" name="Google Shape;3237;p33"/>
          <p:cNvSpPr/>
          <p:nvPr/>
        </p:nvSpPr>
        <p:spPr>
          <a:xfrm>
            <a:off x="6874400" y="2855233"/>
            <a:ext cx="1035300" cy="67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EA3B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8" name="Google Shape;3238;p33"/>
          <p:cNvSpPr txBox="1"/>
          <p:nvPr/>
        </p:nvSpPr>
        <p:spPr>
          <a:xfrm>
            <a:off x="7863833" y="2516000"/>
            <a:ext cx="4128000" cy="1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1EA3B5"/>
                </a:solidFill>
                <a:latin typeface="DM Sans"/>
                <a:ea typeface="DM Sans"/>
                <a:cs typeface="DM Sans"/>
                <a:sym typeface="DM Sans"/>
              </a:rPr>
              <a:t>High Quality &amp; Reliable Data</a:t>
            </a:r>
            <a:r>
              <a:rPr lang="en-US" sz="23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always ready for analytics</a:t>
            </a:r>
            <a:endParaRPr sz="1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39" name="Google Shape;323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6867" y="2476163"/>
            <a:ext cx="1574400" cy="1224939"/>
          </a:xfrm>
          <a:prstGeom prst="rect">
            <a:avLst/>
          </a:prstGeom>
          <a:noFill/>
          <a:ln>
            <a:noFill/>
          </a:ln>
        </p:spPr>
      </p:pic>
      <p:sp>
        <p:nvSpPr>
          <p:cNvPr id="3240" name="Google Shape;3240;p33"/>
          <p:cNvSpPr txBox="1"/>
          <p:nvPr/>
        </p:nvSpPr>
        <p:spPr>
          <a:xfrm>
            <a:off x="1142733" y="2469833"/>
            <a:ext cx="11976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Batch </a:t>
            </a:r>
            <a:endParaRPr sz="1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241" name="Google Shape;3241;p33"/>
          <p:cNvCxnSpPr/>
          <p:nvPr/>
        </p:nvCxnSpPr>
        <p:spPr>
          <a:xfrm rot="10800000">
            <a:off x="2197395" y="2526861"/>
            <a:ext cx="0" cy="43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42" name="Google Shape;3242;p33"/>
          <p:cNvSpPr txBox="1"/>
          <p:nvPr/>
        </p:nvSpPr>
        <p:spPr>
          <a:xfrm>
            <a:off x="145925" y="3485825"/>
            <a:ext cx="18747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Updates/Deletes </a:t>
            </a:r>
            <a:endParaRPr sz="1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243" name="Google Shape;3243;p33"/>
          <p:cNvCxnSpPr/>
          <p:nvPr/>
        </p:nvCxnSpPr>
        <p:spPr>
          <a:xfrm rot="10800000">
            <a:off x="2197395" y="3542861"/>
            <a:ext cx="0" cy="43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244" name="Google Shape;3244;p33"/>
          <p:cNvGrpSpPr/>
          <p:nvPr/>
        </p:nvGrpSpPr>
        <p:grpSpPr>
          <a:xfrm>
            <a:off x="5468167" y="3164495"/>
            <a:ext cx="357058" cy="309059"/>
            <a:chOff x="1369810" y="3559323"/>
            <a:chExt cx="267800" cy="231800"/>
          </a:xfrm>
        </p:grpSpPr>
        <p:sp>
          <p:nvSpPr>
            <p:cNvPr id="3245" name="Google Shape;3245;p33"/>
            <p:cNvSpPr/>
            <p:nvPr/>
          </p:nvSpPr>
          <p:spPr>
            <a:xfrm>
              <a:off x="1394310" y="3559323"/>
              <a:ext cx="243300" cy="181500"/>
            </a:xfrm>
            <a:prstGeom prst="flowChartMagneticTape">
              <a:avLst/>
            </a:prstGeom>
            <a:solidFill>
              <a:srgbClr val="999999"/>
            </a:solidFill>
            <a:ln w="9525" cap="flat" cmpd="sng">
              <a:solidFill>
                <a:srgbClr val="2B2B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33"/>
            <p:cNvSpPr/>
            <p:nvPr/>
          </p:nvSpPr>
          <p:spPr>
            <a:xfrm>
              <a:off x="1369810" y="3609623"/>
              <a:ext cx="243300" cy="181500"/>
            </a:xfrm>
            <a:prstGeom prst="flowChartMagneticTape">
              <a:avLst/>
            </a:prstGeom>
            <a:solidFill>
              <a:srgbClr val="999999"/>
            </a:solidFill>
            <a:ln w="9525" cap="flat" cmpd="sng">
              <a:solidFill>
                <a:srgbClr val="2B2B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p34"/>
          <p:cNvSpPr/>
          <p:nvPr/>
        </p:nvSpPr>
        <p:spPr>
          <a:xfrm>
            <a:off x="1372800" y="1399767"/>
            <a:ext cx="3913500" cy="897600"/>
          </a:xfrm>
          <a:prstGeom prst="rect">
            <a:avLst/>
          </a:prstGeom>
          <a:noFill/>
          <a:ln w="28575" cap="flat" cmpd="sng">
            <a:solidFill>
              <a:srgbClr val="1EA3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19200" marR="0" lvl="0" indent="609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2" name="Google Shape;3252;p34"/>
          <p:cNvSpPr/>
          <p:nvPr/>
        </p:nvSpPr>
        <p:spPr>
          <a:xfrm>
            <a:off x="1372800" y="2793633"/>
            <a:ext cx="3913500" cy="2031600"/>
          </a:xfrm>
          <a:prstGeom prst="rect">
            <a:avLst/>
          </a:prstGeom>
          <a:noFill/>
          <a:ln w="28575" cap="flat" cmpd="sng">
            <a:solidFill>
              <a:srgbClr val="1EA3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19200" marR="0" lvl="0" indent="609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3" name="Google Shape;3253;p34"/>
          <p:cNvSpPr/>
          <p:nvPr/>
        </p:nvSpPr>
        <p:spPr>
          <a:xfrm>
            <a:off x="0" y="5067533"/>
            <a:ext cx="12192000" cy="1143300"/>
          </a:xfrm>
          <a:prstGeom prst="rect">
            <a:avLst/>
          </a:prstGeom>
          <a:solidFill>
            <a:srgbClr val="1EA3B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4" name="Google Shape;3254;p34"/>
          <p:cNvSpPr txBox="1">
            <a:spLocks noGrp="1"/>
          </p:cNvSpPr>
          <p:nvPr>
            <p:ph type="title" idx="4294967295"/>
          </p:nvPr>
        </p:nvSpPr>
        <p:spPr>
          <a:xfrm>
            <a:off x="140234" y="158200"/>
            <a:ext cx="120660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Delta Lake optimizes performance</a:t>
            </a:r>
            <a:endParaRPr sz="4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55" name="Google Shape;3255;p34"/>
          <p:cNvSpPr/>
          <p:nvPr/>
        </p:nvSpPr>
        <p:spPr>
          <a:xfrm>
            <a:off x="6264800" y="2244139"/>
            <a:ext cx="1035300" cy="67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EA3B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6" name="Google Shape;3256;p34"/>
          <p:cNvSpPr txBox="1"/>
          <p:nvPr/>
        </p:nvSpPr>
        <p:spPr>
          <a:xfrm>
            <a:off x="7852333" y="1904900"/>
            <a:ext cx="3824700" cy="1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EA3B5"/>
                </a:solidFill>
                <a:latin typeface="DM Sans"/>
                <a:ea typeface="DM Sans"/>
                <a:cs typeface="DM Sans"/>
                <a:sym typeface="DM Sans"/>
              </a:rPr>
              <a:t>Highly Performant</a:t>
            </a:r>
            <a:endParaRPr sz="2400" b="0" i="0" u="none" strike="noStrike" cap="none">
              <a:solidFill>
                <a:srgbClr val="1EA3B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queries at scale</a:t>
            </a:r>
            <a:endParaRPr sz="19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57" name="Google Shape;3257;p34"/>
          <p:cNvSpPr txBox="1"/>
          <p:nvPr/>
        </p:nvSpPr>
        <p:spPr>
          <a:xfrm>
            <a:off x="3800850" y="5073375"/>
            <a:ext cx="4590300" cy="12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Indexing</a:t>
            </a:r>
            <a:endParaRPr sz="2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96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Compaction</a:t>
            </a:r>
            <a:endParaRPr sz="2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58" name="Google Shape;3258;p34"/>
          <p:cNvSpPr txBox="1"/>
          <p:nvPr/>
        </p:nvSpPr>
        <p:spPr>
          <a:xfrm>
            <a:off x="8055283" y="5071400"/>
            <a:ext cx="34188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skipping</a:t>
            </a:r>
            <a:endParaRPr sz="2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96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M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Caching</a:t>
            </a:r>
            <a:endParaRPr sz="2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59" name="Google Shape;3259;p34"/>
          <p:cNvSpPr txBox="1"/>
          <p:nvPr/>
        </p:nvSpPr>
        <p:spPr>
          <a:xfrm>
            <a:off x="140233" y="5245308"/>
            <a:ext cx="31092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Key Features</a:t>
            </a:r>
            <a:endParaRPr sz="2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260" name="Google Shape;3260;p34"/>
          <p:cNvGrpSpPr/>
          <p:nvPr/>
        </p:nvGrpSpPr>
        <p:grpSpPr>
          <a:xfrm>
            <a:off x="3842567" y="3774095"/>
            <a:ext cx="357058" cy="309059"/>
            <a:chOff x="1369810" y="3559323"/>
            <a:chExt cx="267800" cy="231800"/>
          </a:xfrm>
        </p:grpSpPr>
        <p:sp>
          <p:nvSpPr>
            <p:cNvPr id="3261" name="Google Shape;3261;p34"/>
            <p:cNvSpPr/>
            <p:nvPr/>
          </p:nvSpPr>
          <p:spPr>
            <a:xfrm>
              <a:off x="1394310" y="3559323"/>
              <a:ext cx="243300" cy="181500"/>
            </a:xfrm>
            <a:prstGeom prst="flowChartMagneticTape">
              <a:avLst/>
            </a:prstGeom>
            <a:solidFill>
              <a:srgbClr val="999999"/>
            </a:solidFill>
            <a:ln w="9525" cap="flat" cmpd="sng">
              <a:solidFill>
                <a:srgbClr val="2B2B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34"/>
            <p:cNvSpPr/>
            <p:nvPr/>
          </p:nvSpPr>
          <p:spPr>
            <a:xfrm>
              <a:off x="1369810" y="3609623"/>
              <a:ext cx="243300" cy="181500"/>
            </a:xfrm>
            <a:prstGeom prst="flowChartMagneticTape">
              <a:avLst/>
            </a:prstGeom>
            <a:solidFill>
              <a:srgbClr val="999999"/>
            </a:solidFill>
            <a:ln w="9525" cap="flat" cmpd="sng">
              <a:solidFill>
                <a:srgbClr val="2B2B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3" name="Google Shape;3263;p34"/>
          <p:cNvSpPr txBox="1"/>
          <p:nvPr/>
        </p:nvSpPr>
        <p:spPr>
          <a:xfrm>
            <a:off x="3505700" y="4076350"/>
            <a:ext cx="15744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Transactional Log</a:t>
            </a:r>
            <a:endParaRPr sz="14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64" name="Google Shape;3264;p34"/>
          <p:cNvSpPr txBox="1"/>
          <p:nvPr/>
        </p:nvSpPr>
        <p:spPr>
          <a:xfrm>
            <a:off x="3427504" y="3295483"/>
            <a:ext cx="1730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Parquet Files</a:t>
            </a:r>
            <a:endParaRPr sz="14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65" name="Google Shape;3265;p34"/>
          <p:cNvSpPr/>
          <p:nvPr/>
        </p:nvSpPr>
        <p:spPr>
          <a:xfrm>
            <a:off x="3875792" y="3043943"/>
            <a:ext cx="328451" cy="181467"/>
          </a:xfrm>
          <a:prstGeom prst="flowChartPunchedCard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6" name="Google Shape;3266;p34"/>
          <p:cNvSpPr/>
          <p:nvPr/>
        </p:nvSpPr>
        <p:spPr>
          <a:xfrm>
            <a:off x="4273883" y="3043943"/>
            <a:ext cx="328451" cy="181467"/>
          </a:xfrm>
          <a:prstGeom prst="flowChartPunchedCard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7" name="Google Shape;3267;p34"/>
          <p:cNvSpPr/>
          <p:nvPr/>
        </p:nvSpPr>
        <p:spPr>
          <a:xfrm>
            <a:off x="3944170" y="3069619"/>
            <a:ext cx="328451" cy="181467"/>
          </a:xfrm>
          <a:prstGeom prst="flowChartPunchedCard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8" name="Google Shape;3268;p34"/>
          <p:cNvSpPr/>
          <p:nvPr/>
        </p:nvSpPr>
        <p:spPr>
          <a:xfrm>
            <a:off x="4342261" y="3069619"/>
            <a:ext cx="328451" cy="181467"/>
          </a:xfrm>
          <a:prstGeom prst="flowChartPunchedCard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9" name="Google Shape;3269;p34"/>
          <p:cNvSpPr/>
          <p:nvPr/>
        </p:nvSpPr>
        <p:spPr>
          <a:xfrm>
            <a:off x="3905100" y="3096696"/>
            <a:ext cx="328451" cy="181467"/>
          </a:xfrm>
          <a:prstGeom prst="flowChartPunchedCard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0" name="Google Shape;3270;p34"/>
          <p:cNvSpPr/>
          <p:nvPr/>
        </p:nvSpPr>
        <p:spPr>
          <a:xfrm>
            <a:off x="4303191" y="3096696"/>
            <a:ext cx="328451" cy="181467"/>
          </a:xfrm>
          <a:prstGeom prst="flowChartPunchedCard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1" name="Google Shape;327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34" y="3158863"/>
            <a:ext cx="1574400" cy="12249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2" name="Google Shape;3272;p34"/>
          <p:cNvGrpSpPr/>
          <p:nvPr/>
        </p:nvGrpSpPr>
        <p:grpSpPr>
          <a:xfrm>
            <a:off x="4248967" y="3774095"/>
            <a:ext cx="357058" cy="309059"/>
            <a:chOff x="1369810" y="3559323"/>
            <a:chExt cx="267800" cy="231800"/>
          </a:xfrm>
        </p:grpSpPr>
        <p:sp>
          <p:nvSpPr>
            <p:cNvPr id="3273" name="Google Shape;3273;p34"/>
            <p:cNvSpPr/>
            <p:nvPr/>
          </p:nvSpPr>
          <p:spPr>
            <a:xfrm>
              <a:off x="1394310" y="3559323"/>
              <a:ext cx="243300" cy="181500"/>
            </a:xfrm>
            <a:prstGeom prst="flowChartMagneticTape">
              <a:avLst/>
            </a:prstGeom>
            <a:solidFill>
              <a:srgbClr val="999999"/>
            </a:solidFill>
            <a:ln w="9525" cap="flat" cmpd="sng">
              <a:solidFill>
                <a:srgbClr val="2B2B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34"/>
            <p:cNvSpPr/>
            <p:nvPr/>
          </p:nvSpPr>
          <p:spPr>
            <a:xfrm>
              <a:off x="1369810" y="3609623"/>
              <a:ext cx="243300" cy="181500"/>
            </a:xfrm>
            <a:prstGeom prst="flowChartMagneticTape">
              <a:avLst/>
            </a:prstGeom>
            <a:solidFill>
              <a:srgbClr val="999999"/>
            </a:solidFill>
            <a:ln w="9525" cap="flat" cmpd="sng">
              <a:solidFill>
                <a:srgbClr val="2B2B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5" name="Google Shape;3275;p34"/>
          <p:cNvSpPr txBox="1"/>
          <p:nvPr/>
        </p:nvSpPr>
        <p:spPr>
          <a:xfrm>
            <a:off x="3249433" y="1519967"/>
            <a:ext cx="20103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Databricks optimized engine</a:t>
            </a:r>
            <a:endParaRPr sz="16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76" name="Google Shape;3276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5299" y="1466333"/>
            <a:ext cx="1271728" cy="67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7" name="Google Shape;3277;p34"/>
          <p:cNvCxnSpPr/>
          <p:nvPr/>
        </p:nvCxnSpPr>
        <p:spPr>
          <a:xfrm>
            <a:off x="3896167" y="2306873"/>
            <a:ext cx="0" cy="43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78" name="Google Shape;3278;p34"/>
          <p:cNvCxnSpPr/>
          <p:nvPr/>
        </p:nvCxnSpPr>
        <p:spPr>
          <a:xfrm>
            <a:off x="3489767" y="2306873"/>
            <a:ext cx="0" cy="43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79" name="Google Shape;3279;p34"/>
          <p:cNvCxnSpPr/>
          <p:nvPr/>
        </p:nvCxnSpPr>
        <p:spPr>
          <a:xfrm>
            <a:off x="3083367" y="2306873"/>
            <a:ext cx="0" cy="43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80" name="Google Shape;3280;p34"/>
          <p:cNvCxnSpPr/>
          <p:nvPr/>
        </p:nvCxnSpPr>
        <p:spPr>
          <a:xfrm>
            <a:off x="2676967" y="2306873"/>
            <a:ext cx="0" cy="43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" name="Google Shape;3285;p35"/>
          <p:cNvSpPr/>
          <p:nvPr/>
        </p:nvSpPr>
        <p:spPr>
          <a:xfrm>
            <a:off x="6648826" y="2499200"/>
            <a:ext cx="4064100" cy="3454800"/>
          </a:xfrm>
          <a:prstGeom prst="roundRect">
            <a:avLst>
              <a:gd name="adj" fmla="val 9090"/>
            </a:avLst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6" name="Google Shape;3286;p35"/>
          <p:cNvSpPr txBox="1">
            <a:spLocks noGrp="1"/>
          </p:cNvSpPr>
          <p:nvPr>
            <p:ph type="body" idx="4294967295"/>
          </p:nvPr>
        </p:nvSpPr>
        <p:spPr>
          <a:xfrm>
            <a:off x="6910681" y="2534115"/>
            <a:ext cx="4064100" cy="3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... </a:t>
            </a:r>
            <a:endParaRPr sz="2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USING </a:t>
            </a:r>
            <a:r>
              <a:rPr lang="en-US" sz="21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delta</a:t>
            </a:r>
            <a:endParaRPr sz="21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2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6096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dataframe</a:t>
            </a:r>
            <a:endParaRPr sz="2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609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.write</a:t>
            </a:r>
            <a:endParaRPr sz="2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609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.format("</a:t>
            </a:r>
            <a:r>
              <a:rPr lang="en-US" sz="21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delta</a:t>
            </a:r>
            <a:r>
              <a:rPr lang="en-US" sz="2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")</a:t>
            </a:r>
            <a:endParaRPr sz="2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609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.save("/data")</a:t>
            </a:r>
            <a:endParaRPr sz="2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7" name="Google Shape;3287;p35"/>
          <p:cNvSpPr/>
          <p:nvPr/>
        </p:nvSpPr>
        <p:spPr>
          <a:xfrm>
            <a:off x="1131533" y="2499200"/>
            <a:ext cx="4064100" cy="3454800"/>
          </a:xfrm>
          <a:prstGeom prst="roundRect">
            <a:avLst>
              <a:gd name="adj" fmla="val 9090"/>
            </a:avLst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8" name="Google Shape;3288;p35"/>
          <p:cNvSpPr txBox="1">
            <a:spLocks noGrp="1"/>
          </p:cNvSpPr>
          <p:nvPr>
            <p:ph type="title" idx="4294967295"/>
          </p:nvPr>
        </p:nvSpPr>
        <p:spPr>
          <a:xfrm>
            <a:off x="339680" y="275167"/>
            <a:ext cx="11414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Get Started with Delta using Spark APIs</a:t>
            </a:r>
            <a:endParaRPr sz="47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89" name="Google Shape;3289;p35"/>
          <p:cNvSpPr txBox="1">
            <a:spLocks noGrp="1"/>
          </p:cNvSpPr>
          <p:nvPr>
            <p:ph type="body" idx="4294967295"/>
          </p:nvPr>
        </p:nvSpPr>
        <p:spPr>
          <a:xfrm>
            <a:off x="1408687" y="2562749"/>
            <a:ext cx="39204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</a:pPr>
            <a:r>
              <a:rPr lang="en-US" sz="2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... </a:t>
            </a:r>
            <a:endParaRPr sz="2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</a:pPr>
            <a:r>
              <a:rPr lang="en-US" sz="2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USING </a:t>
            </a:r>
            <a:r>
              <a:rPr lang="en-US" sz="21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parquet</a:t>
            </a:r>
            <a:endParaRPr sz="21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</a:pPr>
            <a:r>
              <a:rPr lang="en-US" sz="2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... </a:t>
            </a:r>
            <a:endParaRPr sz="2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6096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</a:pPr>
            <a:endParaRPr sz="2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dataframe</a:t>
            </a:r>
            <a:endParaRPr sz="2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609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.write</a:t>
            </a:r>
            <a:endParaRPr sz="2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609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.format("</a:t>
            </a:r>
            <a:r>
              <a:rPr lang="en-US" sz="21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parquet</a:t>
            </a:r>
            <a:r>
              <a:rPr lang="en-US" sz="2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")</a:t>
            </a:r>
            <a:endParaRPr sz="2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609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.save("/data")</a:t>
            </a:r>
            <a:endParaRPr sz="2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90" name="Google Shape;3290;p35"/>
          <p:cNvSpPr txBox="1"/>
          <p:nvPr/>
        </p:nvSpPr>
        <p:spPr>
          <a:xfrm>
            <a:off x="1222066" y="1394000"/>
            <a:ext cx="40641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Instead of </a:t>
            </a:r>
            <a:r>
              <a:rPr lang="en-US" sz="2300" b="1" i="0" u="none" strike="noStrike" cap="none">
                <a:solidFill>
                  <a:srgbClr val="FF9900"/>
                </a:solidFill>
                <a:latin typeface="DM Sans"/>
                <a:ea typeface="DM Sans"/>
                <a:cs typeface="DM Sans"/>
                <a:sym typeface="DM Sans"/>
              </a:rPr>
              <a:t>parquet</a:t>
            </a:r>
            <a:r>
              <a:rPr lang="en-US" sz="31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...</a:t>
            </a:r>
            <a:endParaRPr sz="31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91" name="Google Shape;3291;p35"/>
          <p:cNvSpPr txBox="1"/>
          <p:nvPr/>
        </p:nvSpPr>
        <p:spPr>
          <a:xfrm>
            <a:off x="6813068" y="1394000"/>
            <a:ext cx="38520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… simply say </a:t>
            </a:r>
            <a:r>
              <a:rPr lang="en-US" sz="2300" b="1" i="0" u="none" strike="noStrike" cap="none">
                <a:solidFill>
                  <a:srgbClr val="00FF00"/>
                </a:solidFill>
                <a:latin typeface="DM Sans"/>
                <a:ea typeface="DM Sans"/>
                <a:cs typeface="DM Sans"/>
                <a:sym typeface="DM Sans"/>
              </a:rPr>
              <a:t>delta</a:t>
            </a:r>
            <a:endParaRPr sz="23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36"/>
          <p:cNvSpPr/>
          <p:nvPr/>
        </p:nvSpPr>
        <p:spPr>
          <a:xfrm>
            <a:off x="731333" y="4561213"/>
            <a:ext cx="10914300" cy="1747500"/>
          </a:xfrm>
          <a:prstGeom prst="roundRect">
            <a:avLst>
              <a:gd name="adj" fmla="val 9090"/>
            </a:avLst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7" name="Google Shape;3297;p36"/>
          <p:cNvSpPr/>
          <p:nvPr/>
        </p:nvSpPr>
        <p:spPr>
          <a:xfrm>
            <a:off x="731333" y="2296000"/>
            <a:ext cx="10914300" cy="1321200"/>
          </a:xfrm>
          <a:prstGeom prst="roundRect">
            <a:avLst>
              <a:gd name="adj" fmla="val 9090"/>
            </a:avLst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8" name="Google Shape;3298;p36"/>
          <p:cNvSpPr txBox="1">
            <a:spLocks noGrp="1"/>
          </p:cNvSpPr>
          <p:nvPr>
            <p:ph type="title" idx="4294967295"/>
          </p:nvPr>
        </p:nvSpPr>
        <p:spPr>
          <a:xfrm>
            <a:off x="339667" y="275167"/>
            <a:ext cx="116472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Using Delta with your Existing Parquet Tables</a:t>
            </a:r>
            <a:endParaRPr sz="43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99" name="Google Shape;3299;p36"/>
          <p:cNvSpPr txBox="1"/>
          <p:nvPr/>
        </p:nvSpPr>
        <p:spPr>
          <a:xfrm>
            <a:off x="864228" y="1394000"/>
            <a:ext cx="75036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Step 1: Convert </a:t>
            </a:r>
            <a:r>
              <a:rPr lang="en-US" sz="2100" b="1" i="0" u="none" strike="noStrike" cap="none">
                <a:solidFill>
                  <a:srgbClr val="FF9900"/>
                </a:solidFill>
                <a:latin typeface="DM Sans"/>
                <a:ea typeface="DM Sans"/>
                <a:cs typeface="DM Sans"/>
                <a:sym typeface="DM Sans"/>
              </a:rPr>
              <a:t>Parquet</a:t>
            </a:r>
            <a:r>
              <a:rPr lang="en-US" sz="32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to </a:t>
            </a:r>
            <a:r>
              <a:rPr lang="en-US" sz="2100" b="1" i="0" u="none" strike="noStrike" cap="none">
                <a:solidFill>
                  <a:srgbClr val="00FF00"/>
                </a:solidFill>
                <a:latin typeface="DM Sans"/>
                <a:ea typeface="DM Sans"/>
                <a:cs typeface="DM Sans"/>
                <a:sym typeface="DM Sans"/>
              </a:rPr>
              <a:t>Delta</a:t>
            </a:r>
            <a:r>
              <a:rPr lang="en-US" sz="32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Tables</a:t>
            </a:r>
            <a:endParaRPr sz="32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00" name="Google Shape;3300;p36"/>
          <p:cNvSpPr txBox="1">
            <a:spLocks noGrp="1"/>
          </p:cNvSpPr>
          <p:nvPr>
            <p:ph type="body" idx="4294967295"/>
          </p:nvPr>
        </p:nvSpPr>
        <p:spPr>
          <a:xfrm>
            <a:off x="802920" y="2460720"/>
            <a:ext cx="11022300" cy="1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CONVERT TO DELTA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parquet.`path/to/table` [NO STATISTICS]</a:t>
            </a:r>
            <a:b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[PARTITIONED BY (col_name1 col_type1, col_name2 col_type2, ...)]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60960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01" name="Google Shape;3301;p36"/>
          <p:cNvSpPr txBox="1"/>
          <p:nvPr/>
        </p:nvSpPr>
        <p:spPr>
          <a:xfrm>
            <a:off x="812800" y="4593080"/>
            <a:ext cx="8786400" cy="16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OPTIMIZE events</a:t>
            </a:r>
            <a:br>
              <a:rPr lang="en-US" sz="20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WHERE date &gt;= current_timestamp() - INTERVAL 1 day</a:t>
            </a:r>
            <a:br>
              <a:rPr lang="en-US" sz="20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ZORDER BY (eventType)</a:t>
            </a:r>
            <a:endParaRPr sz="1200" b="0" i="0" u="none" strike="noStrike" cap="none">
              <a:solidFill>
                <a:srgbClr val="052247"/>
              </a:solidFill>
              <a:highlight>
                <a:srgbClr val="EDF9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02" name="Google Shape;3302;p36"/>
          <p:cNvSpPr txBox="1"/>
          <p:nvPr/>
        </p:nvSpPr>
        <p:spPr>
          <a:xfrm>
            <a:off x="914400" y="3726913"/>
            <a:ext cx="102567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Step 2: Optimize Layout for Fast Queries</a:t>
            </a:r>
            <a:endParaRPr sz="32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5"/>
          <p:cNvSpPr/>
          <p:nvPr/>
        </p:nvSpPr>
        <p:spPr>
          <a:xfrm>
            <a:off x="5735485" y="150"/>
            <a:ext cx="6456300" cy="6858000"/>
          </a:xfrm>
          <a:prstGeom prst="rect">
            <a:avLst/>
          </a:prstGeom>
          <a:solidFill>
            <a:srgbClr val="FEFEFE"/>
          </a:solidFill>
          <a:ln>
            <a:noFill/>
          </a:ln>
          <a:effectLst>
            <a:outerShdw blurRad="185738" dist="19050" dir="5400000" algn="bl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5" name="Google Shape;1995;p5"/>
          <p:cNvSpPr txBox="1">
            <a:spLocks noGrp="1"/>
          </p:cNvSpPr>
          <p:nvPr>
            <p:ph type="title" idx="4294967295"/>
          </p:nvPr>
        </p:nvSpPr>
        <p:spPr>
          <a:xfrm>
            <a:off x="596997" y="535600"/>
            <a:ext cx="44829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Databricks</a:t>
            </a:r>
            <a:endParaRPr/>
          </a:p>
        </p:txBody>
      </p:sp>
      <p:sp>
        <p:nvSpPr>
          <p:cNvPr id="1996" name="Google Shape;1996;p5"/>
          <p:cNvSpPr txBox="1">
            <a:spLocks noGrp="1"/>
          </p:cNvSpPr>
          <p:nvPr>
            <p:ph type="subTitle" idx="4294967295"/>
          </p:nvPr>
        </p:nvSpPr>
        <p:spPr>
          <a:xfrm>
            <a:off x="612558" y="1174700"/>
            <a:ext cx="44829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Data + AI Company </a:t>
            </a:r>
            <a:endParaRPr sz="24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7" name="Google Shape;1997;p5"/>
          <p:cNvSpPr/>
          <p:nvPr/>
        </p:nvSpPr>
        <p:spPr>
          <a:xfrm>
            <a:off x="5954615" y="609600"/>
            <a:ext cx="5966400" cy="97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Global adoption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Over 7000 customers, from F500 to unicorns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98" name="Google Shape;199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7004" y="4080528"/>
            <a:ext cx="1394095" cy="71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87004" y="5355071"/>
            <a:ext cx="1394095" cy="71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87004" y="2863078"/>
            <a:ext cx="1394095" cy="71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57813" y="4750822"/>
            <a:ext cx="1394095" cy="71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57813" y="2825357"/>
            <a:ext cx="1394095" cy="71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57813" y="4064038"/>
            <a:ext cx="1394095" cy="71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57813" y="5932456"/>
            <a:ext cx="1394095" cy="71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57813" y="1572705"/>
            <a:ext cx="1394095" cy="71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57813" y="2240305"/>
            <a:ext cx="1394095" cy="71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487545" y="4750822"/>
            <a:ext cx="1394095" cy="71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87545" y="5355071"/>
            <a:ext cx="1394095" cy="71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p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487545" y="4069286"/>
            <a:ext cx="1394095" cy="71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0" name="Google Shape;2010;p5"/>
          <p:cNvPicPr preferRelativeResize="0"/>
          <p:nvPr/>
        </p:nvPicPr>
        <p:blipFill rotWithShape="1">
          <a:blip r:embed="rId15">
            <a:alphaModFix/>
          </a:blip>
          <a:srcRect t="-24910" b="24907"/>
          <a:stretch/>
        </p:blipFill>
        <p:spPr>
          <a:xfrm>
            <a:off x="10812815" y="1680583"/>
            <a:ext cx="743718" cy="3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487545" y="3444898"/>
            <a:ext cx="1394095" cy="71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487545" y="6008656"/>
            <a:ext cx="1394095" cy="71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688804" y="2267821"/>
            <a:ext cx="991679" cy="5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159072" y="3586513"/>
            <a:ext cx="991680" cy="5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03872" y="6008656"/>
            <a:ext cx="1394095" cy="71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603872" y="2164105"/>
            <a:ext cx="1394095" cy="71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603872" y="5355071"/>
            <a:ext cx="1394095" cy="71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87004" y="3501476"/>
            <a:ext cx="1394095" cy="71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680091" y="2755070"/>
            <a:ext cx="1394095" cy="71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805130" y="4854537"/>
            <a:ext cx="991679" cy="5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5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658733" y="1585176"/>
            <a:ext cx="1132000" cy="583491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5"/>
          <p:cNvSpPr txBox="1"/>
          <p:nvPr/>
        </p:nvSpPr>
        <p:spPr>
          <a:xfrm>
            <a:off x="612553" y="1728000"/>
            <a:ext cx="4482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Inventor and pioneer of the 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 sz="18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lakehouse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3" name="Google Shape;2023;p5"/>
          <p:cNvSpPr txBox="1"/>
          <p:nvPr/>
        </p:nvSpPr>
        <p:spPr>
          <a:xfrm>
            <a:off x="612553" y="2623850"/>
            <a:ext cx="5341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Gartner recognized leader in both </a:t>
            </a:r>
            <a:endParaRPr sz="1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Database Management Systems </a:t>
            </a:r>
            <a:endParaRPr sz="1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M Sans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Science and Machine Learning Platforms</a:t>
            </a:r>
            <a:endParaRPr sz="1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4" name="Google Shape;2024;p5"/>
          <p:cNvSpPr txBox="1"/>
          <p:nvPr/>
        </p:nvSpPr>
        <p:spPr>
          <a:xfrm>
            <a:off x="612553" y="4073775"/>
            <a:ext cx="4482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Creator of highly successful OSS data projects: Delta Lake, Apache Spark, and MLflow</a:t>
            </a:r>
            <a:endParaRPr sz="1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5" name="Google Shape;2025;p5"/>
          <p:cNvSpPr txBox="1"/>
          <p:nvPr/>
        </p:nvSpPr>
        <p:spPr>
          <a:xfrm>
            <a:off x="596999" y="5246513"/>
            <a:ext cx="448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Raised over $3B in investment</a:t>
            </a:r>
            <a:endParaRPr sz="1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6" name="Google Shape;2026;p5"/>
          <p:cNvSpPr txBox="1"/>
          <p:nvPr/>
        </p:nvSpPr>
        <p:spPr>
          <a:xfrm>
            <a:off x="596999" y="5865150"/>
            <a:ext cx="448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4500+ employees across the globe</a:t>
            </a:r>
            <a:endParaRPr sz="1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27" name="Google Shape;2027;p5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9058811" y="1658834"/>
            <a:ext cx="1450467" cy="49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5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714589" y="3578833"/>
            <a:ext cx="1172718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5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817484" y="4347438"/>
            <a:ext cx="966978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0" name="Google Shape;2030;p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047159" y="5394861"/>
            <a:ext cx="1215449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1" name="Google Shape;2031;p5"/>
          <p:cNvPicPr preferRelativeResize="0"/>
          <p:nvPr/>
        </p:nvPicPr>
        <p:blipFill rotWithShape="1">
          <a:blip r:embed="rId31">
            <a:alphaModFix amt="52000"/>
          </a:blip>
          <a:srcRect/>
          <a:stretch/>
        </p:blipFill>
        <p:spPr>
          <a:xfrm>
            <a:off x="9288265" y="4837088"/>
            <a:ext cx="991675" cy="557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5"/>
          <p:cNvPicPr preferRelativeResize="0"/>
          <p:nvPr/>
        </p:nvPicPr>
        <p:blipFill rotWithShape="1">
          <a:blip r:embed="rId32">
            <a:alphaModFix amt="50000"/>
          </a:blip>
          <a:srcRect/>
          <a:stretch/>
        </p:blipFill>
        <p:spPr>
          <a:xfrm>
            <a:off x="9300619" y="2291306"/>
            <a:ext cx="966973" cy="46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5"/>
          <p:cNvPicPr preferRelativeResize="0"/>
          <p:nvPr/>
        </p:nvPicPr>
        <p:blipFill rotWithShape="1">
          <a:blip r:embed="rId33">
            <a:alphaModFix amt="50000"/>
          </a:blip>
          <a:srcRect/>
          <a:stretch/>
        </p:blipFill>
        <p:spPr>
          <a:xfrm>
            <a:off x="9300619" y="6137558"/>
            <a:ext cx="966973" cy="460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5"/>
          <p:cNvPicPr preferRelativeResize="0"/>
          <p:nvPr/>
        </p:nvPicPr>
        <p:blipFill rotWithShape="1">
          <a:blip r:embed="rId34">
            <a:alphaModFix/>
          </a:blip>
          <a:srcRect l="1497"/>
          <a:stretch/>
        </p:blipFill>
        <p:spPr>
          <a:xfrm>
            <a:off x="10688799" y="2932575"/>
            <a:ext cx="1007276" cy="51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p37"/>
          <p:cNvSpPr txBox="1">
            <a:spLocks noGrp="1"/>
          </p:cNvSpPr>
          <p:nvPr>
            <p:ph type="title" idx="4294967295"/>
          </p:nvPr>
        </p:nvSpPr>
        <p:spPr>
          <a:xfrm>
            <a:off x="339680" y="275167"/>
            <a:ext cx="11414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Upsert/Merge: Fine-grained Updates</a:t>
            </a:r>
            <a:endParaRPr sz="4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08" name="Google Shape;3308;p37"/>
          <p:cNvSpPr txBox="1">
            <a:spLocks noGrp="1"/>
          </p:cNvSpPr>
          <p:nvPr>
            <p:ph type="body" idx="4294967295"/>
          </p:nvPr>
        </p:nvSpPr>
        <p:spPr>
          <a:xfrm>
            <a:off x="441274" y="1865875"/>
            <a:ext cx="10723200" cy="3951300"/>
          </a:xfrm>
          <a:prstGeom prst="rect">
            <a:avLst/>
          </a:prstGeom>
          <a:solidFill>
            <a:srgbClr val="1B5161"/>
          </a:solidFill>
          <a:ln w="28575" cap="flat" cmpd="sng">
            <a:solidFill>
              <a:srgbClr val="1EA3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%sql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MERGE</a:t>
            </a:r>
            <a:r>
              <a:rPr lang="en-US" sz="16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INTO</a:t>
            </a:r>
            <a: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customers    </a:t>
            </a:r>
            <a:r>
              <a:rPr lang="en-US" sz="1600" b="1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-- Delta table</a:t>
            </a:r>
            <a:b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updates</a:t>
            </a:r>
            <a:b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customers.customerId</a:t>
            </a:r>
            <a: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updates.customerId</a:t>
            </a:r>
            <a:b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WHEN</a:t>
            </a:r>
            <a: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MATCHED THEN</a:t>
            </a:r>
            <a:b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6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UPDATE SET</a:t>
            </a:r>
            <a: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updates.address</a:t>
            </a:r>
            <a:b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WHEN NOT</a:t>
            </a:r>
            <a: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MATCHED</a:t>
            </a:r>
            <a:br>
              <a:rPr lang="en-US" sz="16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6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THEN INSERT</a:t>
            </a:r>
            <a: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(customerId, address)</a:t>
            </a:r>
            <a: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(updates.customerId, updates.address)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p38"/>
          <p:cNvSpPr txBox="1">
            <a:spLocks noGrp="1"/>
          </p:cNvSpPr>
          <p:nvPr>
            <p:ph type="title" idx="4294967295"/>
          </p:nvPr>
        </p:nvSpPr>
        <p:spPr>
          <a:xfrm>
            <a:off x="498536" y="1087967"/>
            <a:ext cx="54927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Reproduce experiments &amp; reports</a:t>
            </a:r>
            <a:endParaRPr sz="24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14" name="Google Shape;3314;p38"/>
          <p:cNvSpPr txBox="1">
            <a:spLocks noGrp="1"/>
          </p:cNvSpPr>
          <p:nvPr>
            <p:ph type="body" idx="4294967295"/>
          </p:nvPr>
        </p:nvSpPr>
        <p:spPr>
          <a:xfrm>
            <a:off x="469725" y="2024675"/>
            <a:ext cx="5227200" cy="40098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rgbClr val="1EA3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%sql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600" b="1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-- Lookup data </a:t>
            </a:r>
            <a:r>
              <a:rPr lang="en-US" sz="1600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600" b="1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at given time</a:t>
            </a:r>
            <a:r>
              <a:rPr lang="en-US" sz="1600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600" b="1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600" b="1">
              <a:solidFill>
                <a:srgbClr val="6D9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6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count(*)</a:t>
            </a:r>
            <a: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events</a:t>
            </a:r>
            <a: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600">
              <a:solidFill>
                <a:srgbClr val="05224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6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TIMESTAMP</a:t>
            </a:r>
            <a:r>
              <a:rPr lang="en-US" sz="1600" b="1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AS OF </a:t>
            </a:r>
            <a:r>
              <a:rPr lang="en-US" sz="1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timestamp</a:t>
            </a:r>
            <a:endParaRPr sz="16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1600" b="1">
              <a:solidFill>
                <a:srgbClr val="6D9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600" b="1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-- Lookup data </a:t>
            </a:r>
            <a:r>
              <a:rPr lang="en-US" sz="1600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600" b="1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at given version</a:t>
            </a:r>
            <a:r>
              <a:rPr lang="en-US" sz="1600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600" b="1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600">
              <a:solidFill>
                <a:srgbClr val="05224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6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count(*) </a:t>
            </a:r>
            <a:r>
              <a:rPr lang="en-US" sz="16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events</a:t>
            </a:r>
            <a: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600">
              <a:solidFill>
                <a:srgbClr val="05224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6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-US" sz="1600" b="1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AS OF </a:t>
            </a:r>
            <a:r>
              <a:rPr lang="en-US" sz="1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</a:pP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2400"/>
          </a:p>
        </p:txBody>
      </p:sp>
      <p:sp>
        <p:nvSpPr>
          <p:cNvPr id="3315" name="Google Shape;3315;p38"/>
          <p:cNvSpPr txBox="1">
            <a:spLocks noGrp="1"/>
          </p:cNvSpPr>
          <p:nvPr>
            <p:ph type="title" idx="4294967295"/>
          </p:nvPr>
        </p:nvSpPr>
        <p:spPr>
          <a:xfrm>
            <a:off x="339680" y="275167"/>
            <a:ext cx="11414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Time Travel</a:t>
            </a:r>
            <a:endParaRPr sz="4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16" name="Google Shape;3316;p38"/>
          <p:cNvSpPr txBox="1"/>
          <p:nvPr/>
        </p:nvSpPr>
        <p:spPr>
          <a:xfrm>
            <a:off x="6096000" y="2024675"/>
            <a:ext cx="5227200" cy="40098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rgbClr val="1EA3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%python</a:t>
            </a:r>
            <a:endParaRPr sz="1600" b="0" i="0" u="none" strike="noStrike" cap="non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# Lookup data </a:t>
            </a:r>
            <a:r>
              <a:rPr lang="en-US" sz="1600" b="0" i="0" u="none" strike="noStrike" cap="none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600" b="1" i="0" u="none" strike="noStrike" cap="none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at given time</a:t>
            </a:r>
            <a:r>
              <a:rPr lang="en-US" sz="1600" b="0" i="0" u="none" strike="noStrike" cap="none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600" b="1" i="0" u="none" strike="noStrike" cap="none">
              <a:solidFill>
                <a:srgbClr val="6D9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spark.read.format(</a:t>
            </a:r>
            <a:r>
              <a:rPr lang="en-US" sz="1600" b="0" i="0" u="none" strike="noStrike" cap="non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600" b="1" i="0" u="none" strike="noStrike" cap="non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delta</a:t>
            </a:r>
            <a:r>
              <a:rPr lang="en-US" sz="1600" b="0" i="0" u="none" strike="noStrike" cap="non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6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\</a:t>
            </a:r>
            <a:endParaRPr sz="1600" b="0" i="0" u="none" strike="noStrike" cap="non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.option(</a:t>
            </a:r>
            <a:r>
              <a:rPr lang="en-US" sz="1600" b="0" i="0" u="none" strike="noStrike" cap="non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"timestampAsOf"</a:t>
            </a:r>
            <a:r>
              <a:rPr lang="en-US" sz="16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ts) \</a:t>
            </a:r>
            <a:endParaRPr sz="1600" b="0" i="0" u="none" strike="noStrike" cap="non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.load(</a:t>
            </a:r>
            <a:r>
              <a:rPr lang="en-US" sz="1600" b="0" i="0" u="none" strike="noStrike" cap="non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"/events/"</a:t>
            </a:r>
            <a:r>
              <a:rPr lang="en-US" sz="16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b="0" i="0" u="none" strike="noStrike" cap="non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# Lookup data </a:t>
            </a:r>
            <a:r>
              <a:rPr lang="en-US" sz="1600" b="0" i="0" u="none" strike="noStrike" cap="none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600" b="1" i="0" u="none" strike="noStrike" cap="none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at given version</a:t>
            </a:r>
            <a:r>
              <a:rPr lang="en-US" sz="1600" b="0" i="0" u="none" strike="noStrike" cap="none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600" b="1" i="0" u="none" strike="noStrike" cap="none">
              <a:solidFill>
                <a:srgbClr val="6D9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spark.read.format(</a:t>
            </a:r>
            <a:r>
              <a:rPr lang="en-US" sz="1600" b="0" i="0" u="none" strike="noStrike" cap="non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600" b="1" i="0" u="none" strike="noStrike" cap="non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delta</a:t>
            </a:r>
            <a:r>
              <a:rPr lang="en-US" sz="1600" b="0" i="0" u="none" strike="noStrike" cap="non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 \</a:t>
            </a:r>
            <a:endParaRPr sz="1600" b="0" i="0" u="none" strike="noStrike" cap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.option(</a:t>
            </a:r>
            <a:r>
              <a:rPr lang="en-US" sz="1600" b="0" i="0" u="none" strike="noStrike" cap="non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"version"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version) \</a:t>
            </a:r>
            <a:endParaRPr sz="1600" b="0" i="0" u="none" strike="noStrike" cap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.load(</a:t>
            </a:r>
            <a:r>
              <a:rPr lang="en-US" sz="1600" b="0" i="0" u="none" strike="noStrike" cap="non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"/events/"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b="0" i="0" u="none" strike="noStrike" cap="non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p39"/>
          <p:cNvSpPr txBox="1">
            <a:spLocks noGrp="1"/>
          </p:cNvSpPr>
          <p:nvPr>
            <p:ph type="body" idx="4294967295"/>
          </p:nvPr>
        </p:nvSpPr>
        <p:spPr>
          <a:xfrm>
            <a:off x="502800" y="2290200"/>
            <a:ext cx="5963700" cy="18138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rgbClr val="1EA3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%sql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600" b="1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# Restore table to yesterday’s state</a:t>
            </a:r>
            <a:endParaRPr sz="1600" b="1">
              <a:solidFill>
                <a:srgbClr val="6D9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6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RESTORE </a:t>
            </a:r>
            <a:r>
              <a:rPr lang="en-US" sz="1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my_table</a:t>
            </a:r>
            <a:r>
              <a:rPr lang="en-US" sz="1600" b="1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en-US" sz="16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6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6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TIMESTAMP AS OF</a:t>
            </a:r>
            <a:r>
              <a:rPr lang="en-US" sz="1600">
                <a:solidFill>
                  <a:srgbClr val="0522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date_sub(</a:t>
            </a: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current_date</a:t>
            </a: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(), 1)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</a:pPr>
            <a:endParaRPr sz="1600"/>
          </a:p>
        </p:txBody>
      </p:sp>
      <p:sp>
        <p:nvSpPr>
          <p:cNvPr id="3322" name="Google Shape;3322;p39"/>
          <p:cNvSpPr txBox="1">
            <a:spLocks noGrp="1"/>
          </p:cNvSpPr>
          <p:nvPr>
            <p:ph type="title" idx="4294967295"/>
          </p:nvPr>
        </p:nvSpPr>
        <p:spPr>
          <a:xfrm>
            <a:off x="502792" y="1418467"/>
            <a:ext cx="54927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Rollback accidental bad writes</a:t>
            </a:r>
            <a:endParaRPr sz="24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3" name="Google Shape;3323;p39"/>
          <p:cNvSpPr txBox="1">
            <a:spLocks noGrp="1"/>
          </p:cNvSpPr>
          <p:nvPr>
            <p:ph type="title" idx="4294967295"/>
          </p:nvPr>
        </p:nvSpPr>
        <p:spPr>
          <a:xfrm>
            <a:off x="339680" y="275167"/>
            <a:ext cx="11414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Time Travel</a:t>
            </a:r>
            <a:endParaRPr sz="4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p40"/>
          <p:cNvSpPr txBox="1">
            <a:spLocks noGrp="1"/>
          </p:cNvSpPr>
          <p:nvPr>
            <p:ph type="title" idx="4294967295"/>
          </p:nvPr>
        </p:nvSpPr>
        <p:spPr>
          <a:xfrm>
            <a:off x="339680" y="275167"/>
            <a:ext cx="11414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 Optimize &amp; Auto Compact</a:t>
            </a:r>
            <a:endParaRPr sz="4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9" name="Google Shape;3329;p40"/>
          <p:cNvSpPr txBox="1">
            <a:spLocks noGrp="1"/>
          </p:cNvSpPr>
          <p:nvPr>
            <p:ph type="body" idx="4294967295"/>
          </p:nvPr>
        </p:nvSpPr>
        <p:spPr>
          <a:xfrm>
            <a:off x="338328" y="1594475"/>
            <a:ext cx="10932900" cy="1056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rgbClr val="1EA3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marR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-US" sz="16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spark.databricks.delta.properties.defaults.autoOptimize.optimizeWrite = </a:t>
            </a:r>
            <a:r>
              <a:rPr lang="en-US" sz="1600" b="1">
                <a:solidFill>
                  <a:srgbClr val="00A972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6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6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-US" sz="16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spark.databricks.delta.properties.defaults.autoOptimize.autoCompact = </a:t>
            </a:r>
            <a:r>
              <a:rPr lang="en-US" sz="1600" b="1">
                <a:solidFill>
                  <a:srgbClr val="00A972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6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3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30" name="Google Shape;333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75" y="2975750"/>
            <a:ext cx="7004175" cy="31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6" name="Google Shape;3336;p41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DM Sans"/>
                <a:ea typeface="DM Sans"/>
                <a:cs typeface="DM Sans"/>
                <a:sym typeface="DM Sans"/>
              </a:rPr>
              <a:t>Getting started with Delta Change Data Feed</a:t>
            </a:r>
            <a:endParaRPr sz="4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37" name="Google Shape;3337;p41"/>
          <p:cNvSpPr txBox="1"/>
          <p:nvPr/>
        </p:nvSpPr>
        <p:spPr>
          <a:xfrm>
            <a:off x="460975" y="1938025"/>
            <a:ext cx="11351400" cy="1195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%sql</a:t>
            </a:r>
            <a:endParaRPr sz="1600" b="0" i="0" u="none" strike="noStrike" cap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ALTER TABLE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... </a:t>
            </a:r>
            <a:endParaRPr sz="1600" b="0" i="0" u="none" strike="noStrike" cap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SET TBLPROPERTIES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6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delta.enableChangeDataFeed = true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b="0" i="0" u="none" strike="noStrike" cap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38" name="Google Shape;3338;p41"/>
          <p:cNvSpPr txBox="1"/>
          <p:nvPr/>
        </p:nvSpPr>
        <p:spPr>
          <a:xfrm>
            <a:off x="460975" y="1451725"/>
            <a:ext cx="53181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Enable CDF for table</a:t>
            </a:r>
            <a:endParaRPr sz="19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42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DM Sans"/>
                <a:ea typeface="DM Sans"/>
                <a:cs typeface="DM Sans"/>
                <a:sym typeface="DM Sans"/>
              </a:rPr>
              <a:t>Using Delta Change Data Feed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45" name="Google Shape;3345;p42"/>
          <p:cNvSpPr txBox="1"/>
          <p:nvPr/>
        </p:nvSpPr>
        <p:spPr>
          <a:xfrm>
            <a:off x="6345150" y="2225175"/>
            <a:ext cx="5305200" cy="23313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rgbClr val="1EA3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%sql</a:t>
            </a:r>
            <a:endParaRPr sz="1600" b="0" i="0" u="none" strike="noStrike" cap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-- Insert changes to destination table</a:t>
            </a:r>
            <a:endParaRPr sz="1600" b="0" i="0" u="none" strike="noStrike" cap="none">
              <a:solidFill>
                <a:srgbClr val="6D9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TABLE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... </a:t>
            </a:r>
            <a:endParaRPr sz="1600" b="0" i="0" u="none" strike="noStrike" cap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DELTA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... </a:t>
            </a:r>
            <a:endParaRPr sz="1600" b="0" i="0" u="none" strike="noStrike" cap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endParaRPr sz="1600" b="0" i="0" u="none" strike="noStrike" cap="none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… </a:t>
            </a:r>
            <a:r>
              <a:rPr lang="en-US" sz="1600" b="0" i="0" u="none" strike="noStrike" cap="none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table_changes(...)</a:t>
            </a:r>
            <a:endParaRPr sz="1600" b="1" i="0" u="none" strike="noStrike" cap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6" name="Google Shape;3346;p42"/>
          <p:cNvSpPr txBox="1"/>
          <p:nvPr/>
        </p:nvSpPr>
        <p:spPr>
          <a:xfrm>
            <a:off x="880975" y="2225175"/>
            <a:ext cx="4659600" cy="37284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rgbClr val="1EA3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%sql</a:t>
            </a:r>
            <a:endParaRPr sz="1600" b="0" i="0" u="none" strike="noStrike" cap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-- Select changes by version</a:t>
            </a:r>
            <a:endParaRPr sz="1600" b="0" i="0" u="none" strike="noStrike" cap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… </a:t>
            </a:r>
            <a:r>
              <a:rPr lang="en-US" sz="1600" b="0" i="0" u="none" strike="noStrike" cap="none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table_changes(</a:t>
            </a:r>
            <a:r>
              <a:rPr lang="en-US" sz="1600" b="0" i="0" u="none" strike="noStrike" cap="none">
                <a:solidFill>
                  <a:srgbClr val="1AA756"/>
                </a:solidFill>
                <a:latin typeface="Courier New"/>
                <a:ea typeface="Courier New"/>
                <a:cs typeface="Courier New"/>
                <a:sym typeface="Courier New"/>
              </a:rPr>
              <a:t>'tableName'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 b="0" i="0" u="none" strike="noStrike" cap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10, </a:t>
            </a:r>
            <a:r>
              <a:rPr lang="en-US" sz="1600" b="0" i="0" u="none" strike="noStrike" cap="none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-- Start version </a:t>
            </a:r>
            <a:endParaRPr sz="1600" b="0" i="0" u="none" strike="noStrike" cap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12) </a:t>
            </a:r>
            <a:r>
              <a:rPr lang="en-US" sz="1600" b="0" i="0" u="none" strike="noStrike" cap="none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-- End version</a:t>
            </a:r>
            <a:endParaRPr sz="1600" b="0" i="0" u="none" strike="noStrike" cap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-- Select changes by timestamp</a:t>
            </a:r>
            <a:endParaRPr sz="1600" b="0" i="0" u="none" strike="noStrike" cap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… </a:t>
            </a:r>
            <a:r>
              <a:rPr lang="en-US" sz="1600" b="0" i="0" u="none" strike="noStrike" cap="none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table_changes(</a:t>
            </a:r>
            <a:r>
              <a:rPr lang="en-US" sz="1600" b="0" i="0" u="none" strike="noStrike" cap="none">
                <a:solidFill>
                  <a:srgbClr val="1AA756"/>
                </a:solidFill>
                <a:latin typeface="Courier New"/>
                <a:ea typeface="Courier New"/>
                <a:cs typeface="Courier New"/>
                <a:sym typeface="Courier New"/>
              </a:rPr>
              <a:t>'tableName'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 b="0" i="0" u="none" strike="noStrike" cap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start_ts,</a:t>
            </a:r>
            <a:endParaRPr sz="1600" b="0" i="0" u="none" strike="noStrike" cap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end_ts)</a:t>
            </a:r>
            <a:endParaRPr sz="1600" b="0" i="0" u="none" strike="noStrike" cap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7" name="Google Shape;3347;p42"/>
          <p:cNvSpPr txBox="1"/>
          <p:nvPr/>
        </p:nvSpPr>
        <p:spPr>
          <a:xfrm>
            <a:off x="880977" y="1565623"/>
            <a:ext cx="39399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Query </a:t>
            </a:r>
            <a:r>
              <a:rPr lang="en-US" sz="18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changes</a:t>
            </a:r>
            <a:r>
              <a:rPr lang="en-US"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…</a:t>
            </a:r>
            <a:endParaRPr sz="24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48" name="Google Shape;3348;p42"/>
          <p:cNvSpPr txBox="1"/>
          <p:nvPr/>
        </p:nvSpPr>
        <p:spPr>
          <a:xfrm>
            <a:off x="6198946" y="1565623"/>
            <a:ext cx="3734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… and store </a:t>
            </a:r>
            <a:r>
              <a:rPr lang="en-US" sz="18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them</a:t>
            </a:r>
            <a:endParaRPr sz="18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49" name="Google Shape;3349;p42"/>
          <p:cNvSpPr txBox="1"/>
          <p:nvPr/>
        </p:nvSpPr>
        <p:spPr>
          <a:xfrm>
            <a:off x="6345146" y="5254923"/>
            <a:ext cx="3734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 SQL, Python, or Scala</a:t>
            </a: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5" name="Google Shape;335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975" y="1703037"/>
            <a:ext cx="11664900" cy="38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6" name="Google Shape;3356;p43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DM Sans"/>
                <a:ea typeface="DM Sans"/>
                <a:cs typeface="DM Sans"/>
                <a:sym typeface="DM Sans"/>
              </a:rPr>
              <a:t>Getting started with Delta Change Data Feed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7" name="Google Shape;3357;p43"/>
          <p:cNvSpPr/>
          <p:nvPr/>
        </p:nvSpPr>
        <p:spPr>
          <a:xfrm>
            <a:off x="5522350" y="3569775"/>
            <a:ext cx="6113100" cy="5856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8" name="Google Shape;3358;p43"/>
          <p:cNvSpPr/>
          <p:nvPr/>
        </p:nvSpPr>
        <p:spPr>
          <a:xfrm>
            <a:off x="5522350" y="3231850"/>
            <a:ext cx="6113100" cy="292800"/>
          </a:xfrm>
          <a:prstGeom prst="rect">
            <a:avLst/>
          </a:prstGeom>
          <a:noFill/>
          <a:ln w="28575" cap="flat" cmpd="sng">
            <a:solidFill>
              <a:srgbClr val="FF36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9" name="Google Shape;3359;p43"/>
          <p:cNvSpPr/>
          <p:nvPr/>
        </p:nvSpPr>
        <p:spPr>
          <a:xfrm>
            <a:off x="5522350" y="4199032"/>
            <a:ext cx="6113100" cy="292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0" name="Google Shape;3360;p43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00" cy="45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Google Shape;3365;g15a41fb4da6_0_4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200">
                <a:latin typeface="DM Sans"/>
                <a:ea typeface="DM Sans"/>
                <a:cs typeface="DM Sans"/>
                <a:sym typeface="DM Sans"/>
              </a:rPr>
              <a:t>Delta Lab</a:t>
            </a:r>
            <a:endParaRPr sz="520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Google Shape;3370;p44"/>
          <p:cNvSpPr txBox="1">
            <a:spLocks noGrp="1"/>
          </p:cNvSpPr>
          <p:nvPr>
            <p:ph type="body" idx="4294967295"/>
          </p:nvPr>
        </p:nvSpPr>
        <p:spPr>
          <a:xfrm>
            <a:off x="238067" y="1561067"/>
            <a:ext cx="56517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</a:pPr>
            <a:r>
              <a:rPr lang="en-US" sz="3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Before</a:t>
            </a:r>
            <a:endParaRPr sz="32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71" name="Google Shape;3371;p44"/>
          <p:cNvSpPr txBox="1">
            <a:spLocks noGrp="1"/>
          </p:cNvSpPr>
          <p:nvPr>
            <p:ph type="title" idx="4294967295"/>
          </p:nvPr>
        </p:nvSpPr>
        <p:spPr>
          <a:xfrm>
            <a:off x="339680" y="173567"/>
            <a:ext cx="11414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Databricks Ingest: Auto Loader</a:t>
            </a:r>
            <a:endParaRPr sz="4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2100" i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Load new data easily and efficiently as it arrives in cloud storage</a:t>
            </a:r>
            <a:endParaRPr sz="2100" i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72" name="Google Shape;3372;p44"/>
          <p:cNvSpPr txBox="1">
            <a:spLocks noGrp="1"/>
          </p:cNvSpPr>
          <p:nvPr>
            <p:ph type="body" idx="4294967295"/>
          </p:nvPr>
        </p:nvSpPr>
        <p:spPr>
          <a:xfrm>
            <a:off x="6400800" y="1561080"/>
            <a:ext cx="56577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</a:pPr>
            <a:r>
              <a:rPr lang="en-US" sz="3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After</a:t>
            </a:r>
            <a:endParaRPr sz="32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373" name="Google Shape;3373;p44"/>
          <p:cNvCxnSpPr/>
          <p:nvPr/>
        </p:nvCxnSpPr>
        <p:spPr>
          <a:xfrm>
            <a:off x="6069022" y="1598151"/>
            <a:ext cx="36900" cy="5025300"/>
          </a:xfrm>
          <a:prstGeom prst="straightConnector1">
            <a:avLst/>
          </a:prstGeom>
          <a:noFill/>
          <a:ln w="762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374" name="Google Shape;337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3050" y="3348933"/>
            <a:ext cx="1267235" cy="659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5" name="Google Shape;337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1667" y="3288524"/>
            <a:ext cx="1011165" cy="10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6" name="Google Shape;3376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125" y="3221776"/>
            <a:ext cx="1143190" cy="11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7" name="Google Shape;3377;p44"/>
          <p:cNvCxnSpPr>
            <a:stCxn id="3376" idx="3"/>
            <a:endCxn id="3375" idx="1"/>
          </p:cNvCxnSpPr>
          <p:nvPr/>
        </p:nvCxnSpPr>
        <p:spPr>
          <a:xfrm>
            <a:off x="1251315" y="3793376"/>
            <a:ext cx="470400" cy="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78" name="Google Shape;3378;p44"/>
          <p:cNvCxnSpPr/>
          <p:nvPr/>
        </p:nvCxnSpPr>
        <p:spPr>
          <a:xfrm>
            <a:off x="2775315" y="3793376"/>
            <a:ext cx="470400" cy="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79" name="Google Shape;3379;p44"/>
          <p:cNvCxnSpPr/>
          <p:nvPr/>
        </p:nvCxnSpPr>
        <p:spPr>
          <a:xfrm>
            <a:off x="4502515" y="3793376"/>
            <a:ext cx="470400" cy="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80" name="Google Shape;3380;p44"/>
          <p:cNvSpPr txBox="1"/>
          <p:nvPr/>
        </p:nvSpPr>
        <p:spPr>
          <a:xfrm>
            <a:off x="1662871" y="2362933"/>
            <a:ext cx="1143300" cy="659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Notification Service</a:t>
            </a:r>
            <a:endParaRPr sz="13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81" name="Google Shape;3381;p44"/>
          <p:cNvSpPr txBox="1"/>
          <p:nvPr/>
        </p:nvSpPr>
        <p:spPr>
          <a:xfrm>
            <a:off x="3413247" y="2362933"/>
            <a:ext cx="919200" cy="659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Message Queue</a:t>
            </a:r>
            <a:endParaRPr sz="13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82" name="Google Shape;3382;p44"/>
          <p:cNvCxnSpPr>
            <a:stCxn id="3375" idx="0"/>
            <a:endCxn id="3380" idx="2"/>
          </p:cNvCxnSpPr>
          <p:nvPr/>
        </p:nvCxnSpPr>
        <p:spPr>
          <a:xfrm rot="10800000" flipH="1">
            <a:off x="2227250" y="3022724"/>
            <a:ext cx="7200" cy="265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83" name="Google Shape;3383;p44"/>
          <p:cNvCxnSpPr>
            <a:stCxn id="3380" idx="3"/>
            <a:endCxn id="3381" idx="1"/>
          </p:cNvCxnSpPr>
          <p:nvPr/>
        </p:nvCxnSpPr>
        <p:spPr>
          <a:xfrm>
            <a:off x="2806171" y="2692783"/>
            <a:ext cx="607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84" name="Google Shape;3384;p44"/>
          <p:cNvCxnSpPr>
            <a:stCxn id="3381" idx="2"/>
            <a:endCxn id="3374" idx="0"/>
          </p:cNvCxnSpPr>
          <p:nvPr/>
        </p:nvCxnSpPr>
        <p:spPr>
          <a:xfrm>
            <a:off x="3872847" y="3022633"/>
            <a:ext cx="3900" cy="326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385" name="Google Shape;3385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6066" y="3928534"/>
            <a:ext cx="470400" cy="47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6" name="Google Shape;3386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65446" y="4867936"/>
            <a:ext cx="607200" cy="6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7" name="Google Shape;3387;p44"/>
          <p:cNvSpPr txBox="1"/>
          <p:nvPr/>
        </p:nvSpPr>
        <p:spPr>
          <a:xfrm>
            <a:off x="3096733" y="5334933"/>
            <a:ext cx="16497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Airflow file sensor</a:t>
            </a:r>
            <a:endParaRPr sz="13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88" name="Google Shape;3388;p44"/>
          <p:cNvCxnSpPr>
            <a:stCxn id="3375" idx="2"/>
            <a:endCxn id="3386" idx="1"/>
          </p:cNvCxnSpPr>
          <p:nvPr/>
        </p:nvCxnSpPr>
        <p:spPr>
          <a:xfrm rot="-5400000" flipH="1">
            <a:off x="2460500" y="4066474"/>
            <a:ext cx="871800" cy="1338300"/>
          </a:xfrm>
          <a:prstGeom prst="bentConnector2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89" name="Google Shape;3389;p44"/>
          <p:cNvCxnSpPr>
            <a:stCxn id="3386" idx="0"/>
            <a:endCxn id="3374" idx="2"/>
          </p:cNvCxnSpPr>
          <p:nvPr/>
        </p:nvCxnSpPr>
        <p:spPr>
          <a:xfrm rot="10800000" flipH="1">
            <a:off x="3869046" y="4008436"/>
            <a:ext cx="7500" cy="859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90" name="Google Shape;3390;p44"/>
          <p:cNvSpPr txBox="1"/>
          <p:nvPr/>
        </p:nvSpPr>
        <p:spPr>
          <a:xfrm>
            <a:off x="1522067" y="2952627"/>
            <a:ext cx="8397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Stream</a:t>
            </a:r>
            <a:endParaRPr sz="13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91" name="Google Shape;3391;p44"/>
          <p:cNvSpPr txBox="1"/>
          <p:nvPr/>
        </p:nvSpPr>
        <p:spPr>
          <a:xfrm>
            <a:off x="2131667" y="4781433"/>
            <a:ext cx="15108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External Trigger</a:t>
            </a:r>
            <a:endParaRPr sz="13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392" name="Google Shape;3392;p44"/>
          <p:cNvPicPr preferRelativeResize="0"/>
          <p:nvPr/>
        </p:nvPicPr>
        <p:blipFill rotWithShape="1">
          <a:blip r:embed="rId8">
            <a:alphaModFix/>
          </a:blip>
          <a:srcRect r="79272"/>
          <a:stretch/>
        </p:blipFill>
        <p:spPr>
          <a:xfrm>
            <a:off x="10422800" y="2737285"/>
            <a:ext cx="693200" cy="6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3" name="Google Shape;3393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28867" y="2577324"/>
            <a:ext cx="1011165" cy="10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4" name="Google Shape;3394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15325" y="2510576"/>
            <a:ext cx="1143190" cy="11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5" name="Google Shape;3395;p44"/>
          <p:cNvCxnSpPr>
            <a:stCxn id="3394" idx="3"/>
            <a:endCxn id="3393" idx="1"/>
          </p:cNvCxnSpPr>
          <p:nvPr/>
        </p:nvCxnSpPr>
        <p:spPr>
          <a:xfrm>
            <a:off x="8058515" y="3082176"/>
            <a:ext cx="470400" cy="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96" name="Google Shape;3396;p44"/>
          <p:cNvCxnSpPr>
            <a:endCxn id="3392" idx="1"/>
          </p:cNvCxnSpPr>
          <p:nvPr/>
        </p:nvCxnSpPr>
        <p:spPr>
          <a:xfrm rot="10800000" flipH="1">
            <a:off x="9582500" y="3067085"/>
            <a:ext cx="840300" cy="15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97" name="Google Shape;3397;p44"/>
          <p:cNvSpPr txBox="1"/>
          <p:nvPr/>
        </p:nvSpPr>
        <p:spPr>
          <a:xfrm>
            <a:off x="6232967" y="4218333"/>
            <a:ext cx="5825700" cy="17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DM Sans"/>
              <a:buChar char="●"/>
            </a:pPr>
            <a:r>
              <a:rPr lang="en-US" sz="19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Pipe data from cloud storage into your data lake with Delta Lake as it arrives</a:t>
            </a:r>
            <a:endParaRPr sz="19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9600" marR="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DM Sans"/>
              <a:buChar char="●"/>
            </a:pPr>
            <a:r>
              <a:rPr lang="en-US" sz="19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“Set and forget” model eliminates complex setup</a:t>
            </a:r>
            <a:endParaRPr sz="19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98" name="Google Shape;3398;p44"/>
          <p:cNvSpPr txBox="1"/>
          <p:nvPr/>
        </p:nvSpPr>
        <p:spPr>
          <a:xfrm>
            <a:off x="9548467" y="2395518"/>
            <a:ext cx="8397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6AA84F"/>
                </a:solidFill>
                <a:latin typeface="Barlow"/>
                <a:ea typeface="Barlow"/>
                <a:cs typeface="Barlow"/>
                <a:sym typeface="Barlow"/>
              </a:rPr>
              <a:t>Auto Loader</a:t>
            </a:r>
            <a:endParaRPr sz="1300" b="1" i="0" u="none" strike="noStrike" cap="none">
              <a:solidFill>
                <a:srgbClr val="6AA84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99" name="Google Shape;3399;p44"/>
          <p:cNvSpPr txBox="1"/>
          <p:nvPr/>
        </p:nvSpPr>
        <p:spPr>
          <a:xfrm>
            <a:off x="2639667" y="3408142"/>
            <a:ext cx="8397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Batch</a:t>
            </a:r>
            <a:endParaRPr sz="13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00" name="Google Shape;3400;p44"/>
          <p:cNvSpPr txBox="1"/>
          <p:nvPr/>
        </p:nvSpPr>
        <p:spPr>
          <a:xfrm>
            <a:off x="2639667" y="4273433"/>
            <a:ext cx="12672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Delayed schedule</a:t>
            </a:r>
            <a:endParaRPr sz="13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01" name="Google Shape;3401;p44"/>
          <p:cNvSpPr txBox="1"/>
          <p:nvPr/>
        </p:nvSpPr>
        <p:spPr>
          <a:xfrm rot="572">
            <a:off x="424323" y="5942494"/>
            <a:ext cx="5412300" cy="632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highlight>
                  <a:srgbClr val="999999"/>
                </a:highlight>
                <a:latin typeface="DM Sans"/>
                <a:ea typeface="DM Sans"/>
                <a:cs typeface="DM Sans"/>
                <a:sym typeface="DM Sans"/>
              </a:rPr>
              <a:t>Gets too complicated for multiple jobs</a:t>
            </a:r>
            <a:endParaRPr sz="2000" b="1" i="0" u="none" strike="noStrike" cap="none">
              <a:solidFill>
                <a:srgbClr val="FFFFFF"/>
              </a:solidFill>
              <a:highlight>
                <a:srgbClr val="999999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02" name="Google Shape;3402;p44"/>
          <p:cNvSpPr txBox="1"/>
          <p:nvPr/>
        </p:nvSpPr>
        <p:spPr>
          <a:xfrm>
            <a:off x="10065805" y="6341185"/>
            <a:ext cx="1748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9"/>
              </a:rPr>
              <a:t>Launch Blog Post</a:t>
            </a:r>
            <a:endParaRPr sz="16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403" name="Google Shape;3403;p4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42243" y="3130021"/>
            <a:ext cx="1011168" cy="1011168"/>
          </a:xfrm>
          <a:prstGeom prst="rect">
            <a:avLst/>
          </a:prstGeom>
          <a:noFill/>
          <a:ln>
            <a:noFill/>
          </a:ln>
        </p:spPr>
      </p:pic>
      <p:sp>
        <p:nvSpPr>
          <p:cNvPr id="3404" name="Google Shape;3404;p44"/>
          <p:cNvSpPr txBox="1"/>
          <p:nvPr/>
        </p:nvSpPr>
        <p:spPr>
          <a:xfrm>
            <a:off x="4924279" y="3510396"/>
            <a:ext cx="11013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CSV,</a:t>
            </a: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JSON, TXT…</a:t>
            </a: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44"/>
          <p:cNvSpPr txBox="1"/>
          <p:nvPr/>
        </p:nvSpPr>
        <p:spPr>
          <a:xfrm>
            <a:off x="4816311" y="3903396"/>
            <a:ext cx="1302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Lake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Google Shape;3411;p45"/>
          <p:cNvSpPr txBox="1">
            <a:spLocks noGrp="1"/>
          </p:cNvSpPr>
          <p:nvPr>
            <p:ph type="body" idx="2"/>
          </p:nvPr>
        </p:nvSpPr>
        <p:spPr>
          <a:xfrm>
            <a:off x="762000" y="1988833"/>
            <a:ext cx="48519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41300" lvl="0" indent="-2349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100"/>
              <a:buChar char="▪"/>
            </a:pPr>
            <a:r>
              <a:rPr lang="en-US" sz="2100">
                <a:solidFill>
                  <a:srgbClr val="000000"/>
                </a:solidFill>
              </a:rPr>
              <a:t>Faster ETL and query performance </a:t>
            </a:r>
            <a:endParaRPr sz="2100">
              <a:solidFill>
                <a:srgbClr val="000000"/>
              </a:solidFill>
            </a:endParaRPr>
          </a:p>
          <a:p>
            <a:pPr marL="241300" lvl="0" indent="-2349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100"/>
              <a:buChar char="▪"/>
            </a:pPr>
            <a:r>
              <a:rPr lang="en-US" sz="2100">
                <a:solidFill>
                  <a:srgbClr val="000000"/>
                </a:solidFill>
              </a:rPr>
              <a:t>Reduces cloud spend</a:t>
            </a:r>
            <a:endParaRPr sz="2100">
              <a:solidFill>
                <a:srgbClr val="000000"/>
              </a:solidFill>
            </a:endParaRPr>
          </a:p>
          <a:p>
            <a:pPr marL="241300" lvl="0" indent="-2349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100"/>
              <a:buChar char="▪"/>
            </a:pPr>
            <a:r>
              <a:rPr lang="en-US" sz="2100">
                <a:solidFill>
                  <a:srgbClr val="000000"/>
                </a:solidFill>
              </a:rPr>
              <a:t>No code changes</a:t>
            </a:r>
            <a:endParaRPr sz="2100">
              <a:solidFill>
                <a:srgbClr val="000000"/>
              </a:solidFill>
            </a:endParaRPr>
          </a:p>
          <a:p>
            <a:pPr marL="241300" lvl="0" indent="-2349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100"/>
              <a:buChar char="▪"/>
            </a:pPr>
            <a:r>
              <a:rPr lang="en-US" sz="2100">
                <a:solidFill>
                  <a:srgbClr val="000000"/>
                </a:solidFill>
              </a:rPr>
              <a:t>Broad language support</a:t>
            </a:r>
            <a:endParaRPr sz="2100">
              <a:solidFill>
                <a:srgbClr val="000000"/>
              </a:solidFill>
            </a:endParaRPr>
          </a:p>
          <a:p>
            <a:pPr marL="698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900">
              <a:solidFill>
                <a:srgbClr val="000000"/>
              </a:solidFill>
            </a:endParaRPr>
          </a:p>
        </p:txBody>
      </p:sp>
      <p:sp>
        <p:nvSpPr>
          <p:cNvPr id="3412" name="Google Shape;3412;p45"/>
          <p:cNvSpPr txBox="1"/>
          <p:nvPr/>
        </p:nvSpPr>
        <p:spPr>
          <a:xfrm>
            <a:off x="6314133" y="3185833"/>
            <a:ext cx="41379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Vs DBR w/o Photon, Photon provides:</a:t>
            </a:r>
            <a:endParaRPr sz="1900" b="0" i="0" u="none" strike="noStrike" cap="non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Avg query speedup: </a:t>
            </a:r>
            <a:r>
              <a:rPr lang="en-US" sz="19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2.5x</a:t>
            </a:r>
            <a:endParaRPr sz="1900" b="0" i="0" u="none" strike="noStrike" cap="none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Workload speedup: </a:t>
            </a:r>
            <a:r>
              <a:rPr lang="en-US" sz="19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3.7x</a:t>
            </a:r>
            <a:endParaRPr sz="1900" b="0" i="0" u="none" strike="noStrike" cap="none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413" name="Google Shape;341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6640" y="2075900"/>
            <a:ext cx="5867991" cy="3961335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rgbClr val="9E9E9E">
                <a:alpha val="48627"/>
              </a:srgbClr>
            </a:outerShdw>
          </a:effectLst>
        </p:spPr>
      </p:pic>
      <p:sp>
        <p:nvSpPr>
          <p:cNvPr id="3414" name="Google Shape;3414;p45"/>
          <p:cNvSpPr txBox="1">
            <a:spLocks noGrp="1"/>
          </p:cNvSpPr>
          <p:nvPr>
            <p:ph type="title"/>
          </p:nvPr>
        </p:nvSpPr>
        <p:spPr>
          <a:xfrm>
            <a:off x="619822" y="360576"/>
            <a:ext cx="67215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-US"/>
              <a:t>Photon Performance</a:t>
            </a:r>
            <a:endParaRPr/>
          </a:p>
        </p:txBody>
      </p:sp>
      <p:sp>
        <p:nvSpPr>
          <p:cNvPr id="3415" name="Google Shape;3415;p45"/>
          <p:cNvSpPr txBox="1">
            <a:spLocks noGrp="1"/>
          </p:cNvSpPr>
          <p:nvPr>
            <p:ph type="subTitle" idx="1"/>
          </p:nvPr>
        </p:nvSpPr>
        <p:spPr>
          <a:xfrm>
            <a:off x="765000" y="1174700"/>
            <a:ext cx="114795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</a:pPr>
            <a:r>
              <a:rPr lang="en-US"/>
              <a:t>Supercharging Spark Performance - on Databricks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6"/>
          <p:cNvSpPr txBox="1">
            <a:spLocks noGrp="1"/>
          </p:cNvSpPr>
          <p:nvPr>
            <p:ph type="title"/>
          </p:nvPr>
        </p:nvSpPr>
        <p:spPr>
          <a:xfrm>
            <a:off x="749437" y="825051"/>
            <a:ext cx="8880300" cy="53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sz="4400"/>
              <a:t>Data, analytics, and AI </a:t>
            </a:r>
            <a:r>
              <a:rPr lang="en-US" sz="4400">
                <a:solidFill>
                  <a:srgbClr val="FFFFFF"/>
                </a:solidFill>
              </a:rPr>
              <a:t>enabled tech’s leaders to disrupt industries</a:t>
            </a:r>
            <a:endParaRPr sz="4400">
              <a:solidFill>
                <a:srgbClr val="FFFFFF"/>
              </a:solidFill>
            </a:endParaRPr>
          </a:p>
        </p:txBody>
      </p:sp>
      <p:pic>
        <p:nvPicPr>
          <p:cNvPr id="2040" name="Google Shape;20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21" y="1123431"/>
            <a:ext cx="2549751" cy="471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4380" y="1084974"/>
            <a:ext cx="1569500" cy="5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Google Shape;204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822" y="5456900"/>
            <a:ext cx="2285999" cy="445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Google Shape;2043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35410" y="5482400"/>
            <a:ext cx="1965470" cy="4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58868" y="5505280"/>
            <a:ext cx="2793979" cy="3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82971" y="896375"/>
            <a:ext cx="2286000" cy="925830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6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047" name="Google Shape;2047;p6"/>
          <p:cNvSpPr/>
          <p:nvPr/>
        </p:nvSpPr>
        <p:spPr>
          <a:xfrm>
            <a:off x="14079" y="6440400"/>
            <a:ext cx="12085500" cy="44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0" name="Google Shape;342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040" y="4259000"/>
            <a:ext cx="899549" cy="467181"/>
          </a:xfrm>
          <a:prstGeom prst="rect">
            <a:avLst/>
          </a:prstGeom>
          <a:noFill/>
          <a:ln>
            <a:noFill/>
          </a:ln>
        </p:spPr>
      </p:pic>
      <p:sp>
        <p:nvSpPr>
          <p:cNvPr id="3421" name="Google Shape;3421;p46"/>
          <p:cNvSpPr txBox="1">
            <a:spLocks noGrp="1"/>
          </p:cNvSpPr>
          <p:nvPr>
            <p:ph type="sldNum" idx="12"/>
          </p:nvPr>
        </p:nvSpPr>
        <p:spPr>
          <a:xfrm>
            <a:off x="10869182" y="6351634"/>
            <a:ext cx="66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3422" name="Google Shape;3422;p46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-US" sz="3600"/>
              <a:t>Building the foundation of the Lakehouse</a:t>
            </a:r>
            <a:endParaRPr sz="3600"/>
          </a:p>
        </p:txBody>
      </p:sp>
      <p:sp>
        <p:nvSpPr>
          <p:cNvPr id="3423" name="Google Shape;3423;p46"/>
          <p:cNvSpPr txBox="1">
            <a:spLocks noGrp="1"/>
          </p:cNvSpPr>
          <p:nvPr>
            <p:ph type="subTitle" idx="1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</a:pPr>
            <a:r>
              <a:rPr lang="en-US"/>
              <a:t>Greatly improve data quality for end users - on your existing data lake</a:t>
            </a:r>
            <a:endParaRPr/>
          </a:p>
        </p:txBody>
      </p:sp>
      <p:pic>
        <p:nvPicPr>
          <p:cNvPr id="3424" name="Google Shape;342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6510" y="2696873"/>
            <a:ext cx="1335515" cy="163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99989" y="2696881"/>
            <a:ext cx="1317382" cy="1612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6" name="Google Shape;3426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37319" y="2696880"/>
            <a:ext cx="1317392" cy="1612666"/>
          </a:xfrm>
          <a:prstGeom prst="rect">
            <a:avLst/>
          </a:prstGeom>
          <a:noFill/>
          <a:ln>
            <a:noFill/>
          </a:ln>
        </p:spPr>
      </p:pic>
      <p:sp>
        <p:nvSpPr>
          <p:cNvPr id="3427" name="Google Shape;3427;p46"/>
          <p:cNvSpPr txBox="1"/>
          <p:nvPr/>
        </p:nvSpPr>
        <p:spPr>
          <a:xfrm>
            <a:off x="1919812" y="1993650"/>
            <a:ext cx="22089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BRONZE</a:t>
            </a:r>
            <a:endParaRPr sz="2100" b="0" i="0" u="none" strike="noStrike" cap="non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428" name="Google Shape;3428;p46"/>
          <p:cNvSpPr txBox="1"/>
          <p:nvPr/>
        </p:nvSpPr>
        <p:spPr>
          <a:xfrm>
            <a:off x="4991554" y="4495189"/>
            <a:ext cx="22089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Filtered, Cleaned, Augmented</a:t>
            </a:r>
            <a:endParaRPr sz="20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29" name="Google Shape;3429;p46"/>
          <p:cNvSpPr txBox="1"/>
          <p:nvPr/>
        </p:nvSpPr>
        <p:spPr>
          <a:xfrm>
            <a:off x="4991554" y="1993650"/>
            <a:ext cx="22089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SILVER</a:t>
            </a:r>
            <a:endParaRPr sz="2100" b="0" i="0" u="none" strike="noStrike" cap="non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430" name="Google Shape;3430;p46"/>
          <p:cNvSpPr txBox="1"/>
          <p:nvPr/>
        </p:nvSpPr>
        <p:spPr>
          <a:xfrm>
            <a:off x="8063296" y="4495189"/>
            <a:ext cx="22089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Business-level Aggregates</a:t>
            </a:r>
            <a:endParaRPr sz="20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31" name="Google Shape;3431;p46"/>
          <p:cNvSpPr txBox="1"/>
          <p:nvPr/>
        </p:nvSpPr>
        <p:spPr>
          <a:xfrm>
            <a:off x="8063296" y="1993650"/>
            <a:ext cx="22089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GOLD</a:t>
            </a:r>
            <a:endParaRPr sz="2100" b="0" i="0" u="none" strike="noStrike" cap="non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3432" name="Google Shape;3432;p46"/>
          <p:cNvCxnSpPr>
            <a:stCxn id="3424" idx="3"/>
          </p:cNvCxnSpPr>
          <p:nvPr/>
        </p:nvCxnSpPr>
        <p:spPr>
          <a:xfrm>
            <a:off x="3692025" y="3514305"/>
            <a:ext cx="157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33" name="Google Shape;3433;p46"/>
          <p:cNvCxnSpPr/>
          <p:nvPr/>
        </p:nvCxnSpPr>
        <p:spPr>
          <a:xfrm>
            <a:off x="6754700" y="3514305"/>
            <a:ext cx="157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34" name="Google Shape;3434;p46"/>
          <p:cNvSpPr txBox="1"/>
          <p:nvPr/>
        </p:nvSpPr>
        <p:spPr>
          <a:xfrm>
            <a:off x="2053438" y="4504582"/>
            <a:ext cx="20103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Raw Ingestion and History</a:t>
            </a:r>
            <a:endParaRPr sz="20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35" name="Google Shape;3435;p46"/>
          <p:cNvSpPr txBox="1"/>
          <p:nvPr/>
        </p:nvSpPr>
        <p:spPr>
          <a:xfrm>
            <a:off x="214746" y="3797323"/>
            <a:ext cx="1470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 Lake</a:t>
            </a:r>
            <a:endParaRPr sz="19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36" name="Google Shape;3436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1704" y="2220338"/>
            <a:ext cx="1104386" cy="580512"/>
          </a:xfrm>
          <a:prstGeom prst="rect">
            <a:avLst/>
          </a:prstGeom>
          <a:noFill/>
          <a:ln>
            <a:noFill/>
          </a:ln>
        </p:spPr>
      </p:pic>
      <p:sp>
        <p:nvSpPr>
          <p:cNvPr id="3437" name="Google Shape;3437;p46"/>
          <p:cNvSpPr txBox="1"/>
          <p:nvPr/>
        </p:nvSpPr>
        <p:spPr>
          <a:xfrm>
            <a:off x="271349" y="3351625"/>
            <a:ext cx="121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CSV,</a:t>
            </a:r>
            <a:endParaRPr sz="1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JSON, TXT…</a:t>
            </a:r>
            <a:endParaRPr sz="1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8" name="Google Shape;3438;p46"/>
          <p:cNvSpPr txBox="1"/>
          <p:nvPr/>
        </p:nvSpPr>
        <p:spPr>
          <a:xfrm>
            <a:off x="512633" y="2915194"/>
            <a:ext cx="1062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Kinesis</a:t>
            </a:r>
            <a:endParaRPr sz="18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39" name="Google Shape;3439;p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1897" y="2958870"/>
            <a:ext cx="228385" cy="2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0" name="Google Shape;3440;p46"/>
          <p:cNvSpPr/>
          <p:nvPr/>
        </p:nvSpPr>
        <p:spPr>
          <a:xfrm>
            <a:off x="1362800" y="2347825"/>
            <a:ext cx="280800" cy="2488500"/>
          </a:xfrm>
          <a:prstGeom prst="rightBracket">
            <a:avLst>
              <a:gd name="adj" fmla="val 8333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5294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41" name="Google Shape;3441;p46"/>
          <p:cNvCxnSpPr/>
          <p:nvPr/>
        </p:nvCxnSpPr>
        <p:spPr>
          <a:xfrm>
            <a:off x="1733072" y="3498267"/>
            <a:ext cx="4356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442" name="Google Shape;3442;p46"/>
          <p:cNvSpPr/>
          <p:nvPr/>
        </p:nvSpPr>
        <p:spPr>
          <a:xfrm>
            <a:off x="2964590" y="5379731"/>
            <a:ext cx="6294300" cy="82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Quality</a:t>
            </a:r>
            <a:endParaRPr sz="19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3" name="Google Shape;3443;p46"/>
          <p:cNvSpPr/>
          <p:nvPr/>
        </p:nvSpPr>
        <p:spPr>
          <a:xfrm rot="10800000">
            <a:off x="10547450" y="1810474"/>
            <a:ext cx="280800" cy="3398400"/>
          </a:xfrm>
          <a:prstGeom prst="rightBracket">
            <a:avLst>
              <a:gd name="adj" fmla="val 8333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5294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44" name="Google Shape;3444;p46"/>
          <p:cNvCxnSpPr/>
          <p:nvPr/>
        </p:nvCxnSpPr>
        <p:spPr>
          <a:xfrm>
            <a:off x="9962672" y="3498267"/>
            <a:ext cx="4356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5294"/>
              </a:srgbClr>
            </a:outerShdw>
          </a:effectLst>
        </p:spPr>
      </p:cxnSp>
      <p:pic>
        <p:nvPicPr>
          <p:cNvPr id="3445" name="Google Shape;3445;p4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10580102" y="2857870"/>
            <a:ext cx="632423" cy="632402"/>
          </a:xfrm>
          <a:prstGeom prst="rect">
            <a:avLst/>
          </a:prstGeom>
          <a:noFill/>
          <a:ln>
            <a:noFill/>
          </a:ln>
        </p:spPr>
      </p:pic>
      <p:sp>
        <p:nvSpPr>
          <p:cNvPr id="3446" name="Google Shape;3446;p46"/>
          <p:cNvSpPr txBox="1"/>
          <p:nvPr/>
        </p:nvSpPr>
        <p:spPr>
          <a:xfrm>
            <a:off x="10529899" y="3399475"/>
            <a:ext cx="13767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BI &amp; Reporting</a:t>
            </a:r>
            <a:endParaRPr sz="14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47" name="Google Shape;3447;p4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606099" y="1871296"/>
            <a:ext cx="580480" cy="5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8" name="Google Shape;3448;p46"/>
          <p:cNvSpPr txBox="1"/>
          <p:nvPr/>
        </p:nvSpPr>
        <p:spPr>
          <a:xfrm>
            <a:off x="10509573" y="2363799"/>
            <a:ext cx="15864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Streaming</a:t>
            </a:r>
            <a:br>
              <a:rPr lang="en-US" sz="1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 sz="1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Analytics</a:t>
            </a:r>
            <a:endParaRPr sz="14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49" name="Google Shape;3449;p4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632050" y="4037741"/>
            <a:ext cx="580474" cy="580462"/>
          </a:xfrm>
          <a:prstGeom prst="rect">
            <a:avLst/>
          </a:prstGeom>
          <a:noFill/>
          <a:ln>
            <a:noFill/>
          </a:ln>
        </p:spPr>
      </p:pic>
      <p:sp>
        <p:nvSpPr>
          <p:cNvPr id="3450" name="Google Shape;3450;p46"/>
          <p:cNvSpPr txBox="1"/>
          <p:nvPr/>
        </p:nvSpPr>
        <p:spPr>
          <a:xfrm>
            <a:off x="10528125" y="4545475"/>
            <a:ext cx="14703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 Science &amp; ML</a:t>
            </a:r>
            <a:endParaRPr sz="14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p47"/>
          <p:cNvSpPr/>
          <p:nvPr/>
        </p:nvSpPr>
        <p:spPr>
          <a:xfrm>
            <a:off x="0" y="5965800"/>
            <a:ext cx="12192000" cy="8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7" name="Google Shape;3457;p47"/>
          <p:cNvSpPr/>
          <p:nvPr/>
        </p:nvSpPr>
        <p:spPr>
          <a:xfrm>
            <a:off x="8437417" y="5353400"/>
            <a:ext cx="3283500" cy="1136100"/>
          </a:xfrm>
          <a:prstGeom prst="snip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Data Pipelines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8" name="Google Shape;3458;p47"/>
          <p:cNvSpPr/>
          <p:nvPr/>
        </p:nvSpPr>
        <p:spPr>
          <a:xfrm>
            <a:off x="8437417" y="4132600"/>
            <a:ext cx="3283500" cy="1136100"/>
          </a:xfrm>
          <a:prstGeom prst="snip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Data Science &amp; ML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p47"/>
          <p:cNvSpPr/>
          <p:nvPr/>
        </p:nvSpPr>
        <p:spPr>
          <a:xfrm>
            <a:off x="8437417" y="2911800"/>
            <a:ext cx="3283500" cy="1136100"/>
          </a:xfrm>
          <a:prstGeom prst="snip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BI Reporting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0" name="Google Shape;3460;p47"/>
          <p:cNvSpPr/>
          <p:nvPr/>
        </p:nvSpPr>
        <p:spPr>
          <a:xfrm>
            <a:off x="8437417" y="1691000"/>
            <a:ext cx="3283500" cy="1136100"/>
          </a:xfrm>
          <a:prstGeom prst="snip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SQL Dashboards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1" name="Google Shape;3461;p47"/>
          <p:cNvSpPr txBox="1">
            <a:spLocks noGrp="1"/>
          </p:cNvSpPr>
          <p:nvPr>
            <p:ph type="title"/>
          </p:nvPr>
        </p:nvSpPr>
        <p:spPr>
          <a:xfrm>
            <a:off x="345733" y="273833"/>
            <a:ext cx="113751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900">
                <a:latin typeface="DM Sans"/>
                <a:ea typeface="DM Sans"/>
                <a:cs typeface="DM Sans"/>
                <a:sym typeface="DM Sans"/>
              </a:rPr>
              <a:t>All your data together for all your data use cases</a:t>
            </a:r>
            <a:endParaRPr sz="3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62" name="Google Shape;3462;p47"/>
          <p:cNvSpPr/>
          <p:nvPr/>
        </p:nvSpPr>
        <p:spPr>
          <a:xfrm>
            <a:off x="8064009" y="2150450"/>
            <a:ext cx="167100" cy="2172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3" name="Google Shape;3463;p47"/>
          <p:cNvSpPr/>
          <p:nvPr/>
        </p:nvSpPr>
        <p:spPr>
          <a:xfrm>
            <a:off x="8064009" y="3371250"/>
            <a:ext cx="167100" cy="2172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4" name="Google Shape;3464;p47"/>
          <p:cNvSpPr/>
          <p:nvPr/>
        </p:nvSpPr>
        <p:spPr>
          <a:xfrm>
            <a:off x="8064009" y="4592050"/>
            <a:ext cx="167100" cy="2172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5" name="Google Shape;3465;p47"/>
          <p:cNvSpPr/>
          <p:nvPr/>
        </p:nvSpPr>
        <p:spPr>
          <a:xfrm>
            <a:off x="427683" y="1691000"/>
            <a:ext cx="2189700" cy="39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CLICKSTREAM</a:t>
            </a:r>
            <a:endParaRPr sz="2400" b="0" i="0" u="none" strike="noStrike" cap="none">
              <a:solidFill>
                <a:srgbClr val="000000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3466" name="Google Shape;3466;p47"/>
          <p:cNvSpPr/>
          <p:nvPr/>
        </p:nvSpPr>
        <p:spPr>
          <a:xfrm>
            <a:off x="427683" y="2313039"/>
            <a:ext cx="2189700" cy="39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LOGS</a:t>
            </a:r>
            <a:endParaRPr sz="2400" b="0" i="0" u="none" strike="noStrike" cap="none">
              <a:solidFill>
                <a:srgbClr val="000000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3467" name="Google Shape;3467;p47"/>
          <p:cNvSpPr/>
          <p:nvPr/>
        </p:nvSpPr>
        <p:spPr>
          <a:xfrm>
            <a:off x="427683" y="2940640"/>
            <a:ext cx="2189700" cy="39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DATABASE</a:t>
            </a:r>
            <a:endParaRPr sz="2400" b="0" i="0" u="none" strike="noStrike" cap="none">
              <a:solidFill>
                <a:srgbClr val="000000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3468" name="Google Shape;3468;p47"/>
          <p:cNvSpPr/>
          <p:nvPr/>
        </p:nvSpPr>
        <p:spPr>
          <a:xfrm>
            <a:off x="427683" y="3568243"/>
            <a:ext cx="2189700" cy="39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SFDC</a:t>
            </a:r>
            <a:endParaRPr sz="2400" b="0" i="0" u="none" strike="noStrike" cap="none">
              <a:solidFill>
                <a:srgbClr val="000000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3469" name="Google Shape;3469;p47"/>
          <p:cNvSpPr/>
          <p:nvPr/>
        </p:nvSpPr>
        <p:spPr>
          <a:xfrm>
            <a:off x="427683" y="4195844"/>
            <a:ext cx="2189700" cy="39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IMAGES</a:t>
            </a:r>
            <a:endParaRPr sz="2400" b="0" i="0" u="none" strike="noStrike" cap="none">
              <a:solidFill>
                <a:srgbClr val="000000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3470" name="Google Shape;3470;p47"/>
          <p:cNvSpPr/>
          <p:nvPr/>
        </p:nvSpPr>
        <p:spPr>
          <a:xfrm>
            <a:off x="427683" y="4823445"/>
            <a:ext cx="2189700" cy="39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SENSORS</a:t>
            </a:r>
            <a:endParaRPr sz="2400" b="0" i="0" u="none" strike="noStrike" cap="none">
              <a:solidFill>
                <a:srgbClr val="000000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3471" name="Google Shape;3471;p47"/>
          <p:cNvSpPr/>
          <p:nvPr/>
        </p:nvSpPr>
        <p:spPr>
          <a:xfrm>
            <a:off x="427683" y="5451046"/>
            <a:ext cx="2189700" cy="39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STREAMING</a:t>
            </a:r>
            <a:endParaRPr sz="2400" b="0" i="0" u="none" strike="noStrike" cap="none">
              <a:solidFill>
                <a:srgbClr val="000000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3472" name="Google Shape;3472;p47"/>
          <p:cNvSpPr/>
          <p:nvPr/>
        </p:nvSpPr>
        <p:spPr>
          <a:xfrm>
            <a:off x="427683" y="6099617"/>
            <a:ext cx="2189700" cy="39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...</a:t>
            </a:r>
            <a:endParaRPr sz="2400" b="0" i="0" u="none" strike="noStrike" cap="none">
              <a:solidFill>
                <a:srgbClr val="000000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3473" name="Google Shape;3473;p47"/>
          <p:cNvSpPr/>
          <p:nvPr/>
        </p:nvSpPr>
        <p:spPr>
          <a:xfrm>
            <a:off x="2827001" y="1748472"/>
            <a:ext cx="167100" cy="274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4" name="Google Shape;3474;p47"/>
          <p:cNvSpPr/>
          <p:nvPr/>
        </p:nvSpPr>
        <p:spPr>
          <a:xfrm>
            <a:off x="2827001" y="2378274"/>
            <a:ext cx="167100" cy="274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5" name="Google Shape;3475;p47"/>
          <p:cNvSpPr/>
          <p:nvPr/>
        </p:nvSpPr>
        <p:spPr>
          <a:xfrm>
            <a:off x="2827001" y="3008076"/>
            <a:ext cx="167100" cy="274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6" name="Google Shape;3476;p47"/>
          <p:cNvSpPr/>
          <p:nvPr/>
        </p:nvSpPr>
        <p:spPr>
          <a:xfrm>
            <a:off x="2827001" y="3637878"/>
            <a:ext cx="167100" cy="274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7" name="Google Shape;3477;p47"/>
          <p:cNvSpPr/>
          <p:nvPr/>
        </p:nvSpPr>
        <p:spPr>
          <a:xfrm>
            <a:off x="2827001" y="4267680"/>
            <a:ext cx="167100" cy="274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8" name="Google Shape;3478;p47"/>
          <p:cNvSpPr/>
          <p:nvPr/>
        </p:nvSpPr>
        <p:spPr>
          <a:xfrm>
            <a:off x="2827001" y="4897482"/>
            <a:ext cx="167100" cy="274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9" name="Google Shape;3479;p47"/>
          <p:cNvSpPr/>
          <p:nvPr/>
        </p:nvSpPr>
        <p:spPr>
          <a:xfrm>
            <a:off x="2827001" y="5527284"/>
            <a:ext cx="167100" cy="274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0" name="Google Shape;3480;p47"/>
          <p:cNvSpPr/>
          <p:nvPr/>
        </p:nvSpPr>
        <p:spPr>
          <a:xfrm>
            <a:off x="2827001" y="6157089"/>
            <a:ext cx="167100" cy="274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1" name="Google Shape;3481;p47"/>
          <p:cNvSpPr txBox="1"/>
          <p:nvPr/>
        </p:nvSpPr>
        <p:spPr>
          <a:xfrm>
            <a:off x="427659" y="1286653"/>
            <a:ext cx="2189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All your data</a:t>
            </a:r>
            <a:endParaRPr sz="1600" b="0" i="0" u="none" strike="noStrike" cap="none">
              <a:solidFill>
                <a:schemeClr val="lt2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3482" name="Google Shape;3482;p47"/>
          <p:cNvSpPr txBox="1"/>
          <p:nvPr/>
        </p:nvSpPr>
        <p:spPr>
          <a:xfrm>
            <a:off x="8437418" y="1286653"/>
            <a:ext cx="32835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All your use cases</a:t>
            </a:r>
            <a:endParaRPr sz="1600" b="0" i="0" u="none" strike="noStrike" cap="none">
              <a:solidFill>
                <a:schemeClr val="lt2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3483" name="Google Shape;3483;p47"/>
          <p:cNvSpPr/>
          <p:nvPr/>
        </p:nvSpPr>
        <p:spPr>
          <a:xfrm>
            <a:off x="3203500" y="1691000"/>
            <a:ext cx="4653900" cy="479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4" name="Google Shape;3484;p47"/>
          <p:cNvSpPr/>
          <p:nvPr/>
        </p:nvSpPr>
        <p:spPr>
          <a:xfrm>
            <a:off x="3288151" y="4952073"/>
            <a:ext cx="4485300" cy="144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5" name="Google Shape;3485;p47"/>
          <p:cNvGrpSpPr/>
          <p:nvPr/>
        </p:nvGrpSpPr>
        <p:grpSpPr>
          <a:xfrm>
            <a:off x="3474564" y="5484859"/>
            <a:ext cx="1614136" cy="619940"/>
            <a:chOff x="2969215" y="3363237"/>
            <a:chExt cx="1651966" cy="634470"/>
          </a:xfrm>
        </p:grpSpPr>
        <p:pic>
          <p:nvPicPr>
            <p:cNvPr id="3486" name="Google Shape;3486;p47"/>
            <p:cNvPicPr preferRelativeResize="0"/>
            <p:nvPr/>
          </p:nvPicPr>
          <p:blipFill rotWithShape="1">
            <a:blip r:embed="rId3">
              <a:alphaModFix/>
            </a:blip>
            <a:srcRect l="29399" r="28892"/>
            <a:stretch/>
          </p:blipFill>
          <p:spPr>
            <a:xfrm>
              <a:off x="2969215" y="3363237"/>
              <a:ext cx="503955" cy="6344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7" name="Google Shape;3487;p47"/>
            <p:cNvSpPr txBox="1"/>
            <p:nvPr/>
          </p:nvSpPr>
          <p:spPr>
            <a:xfrm>
              <a:off x="3544481" y="3459061"/>
              <a:ext cx="1076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Azure Data </a:t>
              </a:r>
              <a:br>
                <a:rPr lang="en-US" sz="1100" b="0" i="0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lang="en-US" sz="1100" b="0" i="0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Lake Storage</a:t>
              </a:r>
              <a:endParaRPr sz="11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488" name="Google Shape;3488;p47"/>
          <p:cNvSpPr txBox="1"/>
          <p:nvPr/>
        </p:nvSpPr>
        <p:spPr>
          <a:xfrm>
            <a:off x="3288152" y="5005100"/>
            <a:ext cx="4485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Existing Data Lake</a:t>
            </a:r>
            <a:endParaRPr sz="1200" b="0" i="0" u="none" strike="noStrike" cap="none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3489" name="Google Shape;3489;p47"/>
          <p:cNvSpPr/>
          <p:nvPr/>
        </p:nvSpPr>
        <p:spPr>
          <a:xfrm>
            <a:off x="3288150" y="1794947"/>
            <a:ext cx="4485300" cy="298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0" name="Google Shape;3490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1830" y="2635226"/>
            <a:ext cx="3824451" cy="754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1" name="Google Shape;3491;p47"/>
          <p:cNvGrpSpPr/>
          <p:nvPr/>
        </p:nvGrpSpPr>
        <p:grpSpPr>
          <a:xfrm>
            <a:off x="3287990" y="3879597"/>
            <a:ext cx="4484690" cy="543363"/>
            <a:chOff x="2440402" y="2601278"/>
            <a:chExt cx="3778490" cy="457800"/>
          </a:xfrm>
        </p:grpSpPr>
        <p:sp>
          <p:nvSpPr>
            <p:cNvPr id="3492" name="Google Shape;3492;p47"/>
            <p:cNvSpPr txBox="1"/>
            <p:nvPr/>
          </p:nvSpPr>
          <p:spPr>
            <a:xfrm>
              <a:off x="2440402" y="2601278"/>
              <a:ext cx="11517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Open format</a:t>
              </a:r>
              <a:endParaRPr sz="15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493" name="Google Shape;3493;p47"/>
            <p:cNvSpPr txBox="1"/>
            <p:nvPr/>
          </p:nvSpPr>
          <p:spPr>
            <a:xfrm>
              <a:off x="3753797" y="2601278"/>
              <a:ext cx="11517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Open APIs</a:t>
              </a:r>
              <a:endParaRPr sz="15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494" name="Google Shape;3494;p47"/>
            <p:cNvSpPr txBox="1"/>
            <p:nvPr/>
          </p:nvSpPr>
          <p:spPr>
            <a:xfrm>
              <a:off x="5067192" y="2601278"/>
              <a:ext cx="11517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Open source</a:t>
              </a:r>
              <a:endParaRPr sz="15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495" name="Google Shape;3495;p47"/>
            <p:cNvSpPr/>
            <p:nvPr/>
          </p:nvSpPr>
          <p:spPr>
            <a:xfrm>
              <a:off x="3589581" y="2726299"/>
              <a:ext cx="166800" cy="207900"/>
            </a:xfrm>
            <a:prstGeom prst="chevron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496" name="Google Shape;3496;p47"/>
            <p:cNvSpPr/>
            <p:nvPr/>
          </p:nvSpPr>
          <p:spPr>
            <a:xfrm>
              <a:off x="4902976" y="2726299"/>
              <a:ext cx="166800" cy="207900"/>
            </a:xfrm>
            <a:prstGeom prst="chevron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497" name="Google Shape;3497;p47"/>
          <p:cNvSpPr txBox="1"/>
          <p:nvPr/>
        </p:nvSpPr>
        <p:spPr>
          <a:xfrm>
            <a:off x="3203508" y="1286653"/>
            <a:ext cx="46539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Reliable data lake</a:t>
            </a:r>
            <a:endParaRPr sz="1900" b="0" i="0" u="none" strike="noStrike" cap="none">
              <a:solidFill>
                <a:schemeClr val="lt2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3498" name="Google Shape;3498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97161" y="5763745"/>
            <a:ext cx="915562" cy="49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9" name="Google Shape;3499;p47" descr="A picture containing objec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27702" t="18025" r="26712" b="17228"/>
          <a:stretch/>
        </p:blipFill>
        <p:spPr>
          <a:xfrm>
            <a:off x="8695693" y="3338291"/>
            <a:ext cx="571295" cy="558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0" name="Google Shape;3500;p47" descr="Power BI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25264" y="3329814"/>
            <a:ext cx="574972" cy="574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1" name="Google Shape;3501;p4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58512" y="3401561"/>
            <a:ext cx="1104094" cy="4314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2" name="Google Shape;3502;p47"/>
          <p:cNvGrpSpPr/>
          <p:nvPr/>
        </p:nvGrpSpPr>
        <p:grpSpPr>
          <a:xfrm>
            <a:off x="9045573" y="5712763"/>
            <a:ext cx="543432" cy="640390"/>
            <a:chOff x="9266594" y="5712763"/>
            <a:chExt cx="543432" cy="640390"/>
          </a:xfrm>
        </p:grpSpPr>
        <p:pic>
          <p:nvPicPr>
            <p:cNvPr id="3503" name="Google Shape;3503;p47"/>
            <p:cNvPicPr preferRelativeResize="0"/>
            <p:nvPr/>
          </p:nvPicPr>
          <p:blipFill rotWithShape="1">
            <a:blip r:embed="rId9">
              <a:alphaModFix/>
            </a:blip>
            <a:srcRect l="34786" t="20727" r="33248" b="49982"/>
            <a:stretch/>
          </p:blipFill>
          <p:spPr>
            <a:xfrm>
              <a:off x="9266595" y="5712763"/>
              <a:ext cx="543431" cy="4979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4" name="Google Shape;3504;p47"/>
            <p:cNvSpPr txBox="1"/>
            <p:nvPr/>
          </p:nvSpPr>
          <p:spPr>
            <a:xfrm>
              <a:off x="9266594" y="6168953"/>
              <a:ext cx="543300" cy="1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RUNTIME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05" name="Google Shape;3505;p4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439564" y="2068846"/>
            <a:ext cx="1279166" cy="666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6" name="Google Shape;3506;p47"/>
          <p:cNvGrpSpPr/>
          <p:nvPr/>
        </p:nvGrpSpPr>
        <p:grpSpPr>
          <a:xfrm>
            <a:off x="8830924" y="4503429"/>
            <a:ext cx="587117" cy="646168"/>
            <a:chOff x="3670674" y="1813731"/>
            <a:chExt cx="371100" cy="408424"/>
          </a:xfrm>
        </p:grpSpPr>
        <p:pic>
          <p:nvPicPr>
            <p:cNvPr id="3507" name="Google Shape;3507;p47"/>
            <p:cNvPicPr preferRelativeResize="0"/>
            <p:nvPr/>
          </p:nvPicPr>
          <p:blipFill rotWithShape="1">
            <a:blip r:embed="rId9">
              <a:alphaModFix/>
            </a:blip>
            <a:srcRect l="34786" t="20727" r="33248" b="49982"/>
            <a:stretch/>
          </p:blipFill>
          <p:spPr>
            <a:xfrm>
              <a:off x="3688005" y="1813731"/>
              <a:ext cx="336575" cy="308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8" name="Google Shape;3508;p47"/>
            <p:cNvSpPr txBox="1"/>
            <p:nvPr/>
          </p:nvSpPr>
          <p:spPr>
            <a:xfrm>
              <a:off x="3670674" y="2096755"/>
              <a:ext cx="371100" cy="1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NOTEBOOK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9" name="Google Shape;3509;p47"/>
          <p:cNvGrpSpPr/>
          <p:nvPr/>
        </p:nvGrpSpPr>
        <p:grpSpPr>
          <a:xfrm>
            <a:off x="9812211" y="4486120"/>
            <a:ext cx="587151" cy="680587"/>
            <a:chOff x="4498917" y="1770233"/>
            <a:chExt cx="371121" cy="430180"/>
          </a:xfrm>
        </p:grpSpPr>
        <p:pic>
          <p:nvPicPr>
            <p:cNvPr id="3510" name="Google Shape;3510;p47"/>
            <p:cNvPicPr preferRelativeResize="0"/>
            <p:nvPr/>
          </p:nvPicPr>
          <p:blipFill rotWithShape="1">
            <a:blip r:embed="rId11">
              <a:alphaModFix/>
            </a:blip>
            <a:srcRect b="62963"/>
            <a:stretch/>
          </p:blipFill>
          <p:spPr>
            <a:xfrm>
              <a:off x="4498917" y="1770233"/>
              <a:ext cx="371121" cy="159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1" name="Google Shape;3511;p47"/>
            <p:cNvPicPr preferRelativeResize="0"/>
            <p:nvPr/>
          </p:nvPicPr>
          <p:blipFill rotWithShape="1">
            <a:blip r:embed="rId12">
              <a:alphaModFix/>
            </a:blip>
            <a:srcRect t="37032" b="38027"/>
            <a:stretch/>
          </p:blipFill>
          <p:spPr>
            <a:xfrm>
              <a:off x="4498917" y="1929541"/>
              <a:ext cx="371121" cy="107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2" name="Google Shape;3512;p47"/>
            <p:cNvPicPr preferRelativeResize="0"/>
            <p:nvPr/>
          </p:nvPicPr>
          <p:blipFill rotWithShape="1">
            <a:blip r:embed="rId11">
              <a:alphaModFix/>
            </a:blip>
            <a:srcRect t="61971"/>
            <a:stretch/>
          </p:blipFill>
          <p:spPr>
            <a:xfrm>
              <a:off x="4498917" y="2036831"/>
              <a:ext cx="371121" cy="16358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13" name="Google Shape;3513;p47" descr="A picture containing drawing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794033" y="4553907"/>
            <a:ext cx="545388" cy="54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4" name="Google Shape;3514;p4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270980" y="5624508"/>
            <a:ext cx="1375229" cy="3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5" name="Google Shape;3515;p47"/>
          <p:cNvSpPr/>
          <p:nvPr/>
        </p:nvSpPr>
        <p:spPr>
          <a:xfrm>
            <a:off x="8064009" y="5812850"/>
            <a:ext cx="167100" cy="2172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0" name="Google Shape;3520;p48"/>
          <p:cNvSpPr/>
          <p:nvPr/>
        </p:nvSpPr>
        <p:spPr>
          <a:xfrm>
            <a:off x="868467" y="5123233"/>
            <a:ext cx="2317500" cy="1011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1" name="Google Shape;3521;p48"/>
          <p:cNvSpPr txBox="1">
            <a:spLocks noGrp="1"/>
          </p:cNvSpPr>
          <p:nvPr>
            <p:ph type="title" idx="4294967295"/>
          </p:nvPr>
        </p:nvSpPr>
        <p:spPr>
          <a:xfrm>
            <a:off x="361533" y="219763"/>
            <a:ext cx="11487600" cy="10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Delta Lake Connectors</a:t>
            </a:r>
            <a:endParaRPr sz="4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Standardize your big data storage with an open format accessible from various tools</a:t>
            </a:r>
            <a:endParaRPr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22" name="Google Shape;3522;p48"/>
          <p:cNvPicPr preferRelativeResize="0"/>
          <p:nvPr/>
        </p:nvPicPr>
        <p:blipFill rotWithShape="1">
          <a:blip r:embed="rId3">
            <a:alphaModFix/>
          </a:blip>
          <a:srcRect r="79272"/>
          <a:stretch/>
        </p:blipFill>
        <p:spPr>
          <a:xfrm>
            <a:off x="4939033" y="3133433"/>
            <a:ext cx="1785334" cy="16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3" name="Google Shape;352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9000" y="2020500"/>
            <a:ext cx="1124500" cy="101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4" name="Google Shape;3524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400" y="3452972"/>
            <a:ext cx="1949631" cy="101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5" name="Google Shape;3525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67733" y="1946850"/>
            <a:ext cx="1159133" cy="1159133"/>
          </a:xfrm>
          <a:prstGeom prst="rect">
            <a:avLst/>
          </a:prstGeom>
          <a:noFill/>
          <a:ln>
            <a:noFill/>
          </a:ln>
        </p:spPr>
      </p:pic>
      <p:sp>
        <p:nvSpPr>
          <p:cNvPr id="3526" name="Google Shape;3526;p48"/>
          <p:cNvSpPr txBox="1"/>
          <p:nvPr/>
        </p:nvSpPr>
        <p:spPr>
          <a:xfrm>
            <a:off x="9005233" y="2156033"/>
            <a:ext cx="23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Amazon Redshift</a:t>
            </a:r>
            <a:endParaRPr sz="21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27" name="Google Shape;3527;p4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93401" y="3564467"/>
            <a:ext cx="749549" cy="7408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8" name="Google Shape;3528;p48"/>
          <p:cNvSpPr txBox="1"/>
          <p:nvPr/>
        </p:nvSpPr>
        <p:spPr>
          <a:xfrm>
            <a:off x="9106833" y="3476833"/>
            <a:ext cx="23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Amazon Athena</a:t>
            </a:r>
            <a:endParaRPr sz="21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29" name="Google Shape;3529;p4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08981" y="5020433"/>
            <a:ext cx="2544419" cy="6068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0" name="Google Shape;3530;p48"/>
          <p:cNvCxnSpPr>
            <a:stCxn id="3523" idx="3"/>
          </p:cNvCxnSpPr>
          <p:nvPr/>
        </p:nvCxnSpPr>
        <p:spPr>
          <a:xfrm>
            <a:off x="2573500" y="2526419"/>
            <a:ext cx="2363700" cy="1098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3531" name="Google Shape;3531;p48"/>
          <p:cNvCxnSpPr/>
          <p:nvPr/>
        </p:nvCxnSpPr>
        <p:spPr>
          <a:xfrm rot="10800000" flipH="1">
            <a:off x="3133033" y="3982833"/>
            <a:ext cx="1704300" cy="168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3532" name="Google Shape;3532;p48"/>
          <p:cNvCxnSpPr/>
          <p:nvPr/>
        </p:nvCxnSpPr>
        <p:spPr>
          <a:xfrm rot="10800000" flipH="1">
            <a:off x="3271698" y="4373900"/>
            <a:ext cx="1580400" cy="10587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3533" name="Google Shape;3533;p48"/>
          <p:cNvCxnSpPr>
            <a:endCxn id="3525" idx="1"/>
          </p:cNvCxnSpPr>
          <p:nvPr/>
        </p:nvCxnSpPr>
        <p:spPr>
          <a:xfrm rot="10800000" flipH="1">
            <a:off x="6723733" y="2526417"/>
            <a:ext cx="1344000" cy="9288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34" name="Google Shape;3534;p48"/>
          <p:cNvCxnSpPr/>
          <p:nvPr/>
        </p:nvCxnSpPr>
        <p:spPr>
          <a:xfrm rot="10800000" flipH="1">
            <a:off x="6873167" y="3982700"/>
            <a:ext cx="1110000" cy="12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35" name="Google Shape;3535;p48"/>
          <p:cNvCxnSpPr/>
          <p:nvPr/>
        </p:nvCxnSpPr>
        <p:spPr>
          <a:xfrm>
            <a:off x="6808967" y="4493100"/>
            <a:ext cx="1276500" cy="765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536" name="Google Shape;3536;p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4000" y="5293433"/>
            <a:ext cx="2179034" cy="686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p49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</a:pPr>
            <a:r>
              <a:rPr lang="en-US">
                <a:latin typeface="DM Sans"/>
                <a:ea typeface="DM Sans"/>
                <a:cs typeface="DM Sans"/>
                <a:sym typeface="DM Sans"/>
              </a:rPr>
              <a:t>Delta Live Tables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Google Shape;3547;p50"/>
          <p:cNvSpPr txBox="1">
            <a:spLocks noGrp="1"/>
          </p:cNvSpPr>
          <p:nvPr>
            <p:ph type="body" idx="4294967295"/>
          </p:nvPr>
        </p:nvSpPr>
        <p:spPr>
          <a:xfrm>
            <a:off x="6268661" y="1888327"/>
            <a:ext cx="5400000" cy="3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900"/>
              <a:t>Use intent-driven declarative development to abstract away the </a:t>
            </a:r>
            <a:r>
              <a:rPr lang="en-US" sz="1900" b="1"/>
              <a:t>“how” </a:t>
            </a:r>
            <a:r>
              <a:rPr lang="en-US" sz="1900"/>
              <a:t>and</a:t>
            </a:r>
            <a:r>
              <a:rPr lang="en-US" sz="1900" b="1"/>
              <a:t> </a:t>
            </a:r>
            <a:r>
              <a:rPr lang="en-US" sz="1900"/>
              <a:t>define</a:t>
            </a:r>
            <a:r>
              <a:rPr lang="en-US" sz="1900" b="1"/>
              <a:t> “what” </a:t>
            </a:r>
            <a:r>
              <a:rPr lang="en-US" sz="1900"/>
              <a:t>to solve</a:t>
            </a:r>
            <a:endParaRPr sz="19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190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900"/>
              <a:t>Automatically create high-quality lineage and manage table dependencies across the data pipeline</a:t>
            </a:r>
            <a:endParaRPr sz="19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190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900"/>
              <a:t>Automatically checks for errors, missing dependencies and syntax errors, and manage pipeline recovery</a:t>
            </a:r>
            <a:endParaRPr sz="1900"/>
          </a:p>
        </p:txBody>
      </p:sp>
      <p:sp>
        <p:nvSpPr>
          <p:cNvPr id="3548" name="Google Shape;3548;p50"/>
          <p:cNvSpPr/>
          <p:nvPr/>
        </p:nvSpPr>
        <p:spPr>
          <a:xfrm>
            <a:off x="1405200" y="1642467"/>
            <a:ext cx="4690800" cy="819600"/>
          </a:xfrm>
          <a:prstGeom prst="roundRect">
            <a:avLst>
              <a:gd name="adj" fmla="val 7576"/>
            </a:avLst>
          </a:prstGeom>
          <a:solidFill>
            <a:srgbClr val="F9F7F4"/>
          </a:solidFill>
          <a:ln w="9525" cap="flat" cmpd="sng">
            <a:solidFill>
              <a:srgbClr val="FF5F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600" tIns="34275" rIns="68600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3139"/>
              </a:buClr>
              <a:buSzPts val="800"/>
              <a:buFont typeface="Arial"/>
              <a:buNone/>
            </a:pPr>
            <a:r>
              <a:rPr lang="en-US" sz="1300" b="0" i="0" u="none" strike="noStrike" cap="none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/* Create a temp view on the accounts table */</a:t>
            </a:r>
            <a:endParaRPr sz="1300" b="0" i="0" u="none" strike="noStrike" cap="none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i="0" u="none" strike="noStrike" cap="none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CREATE INCREMENTAL LIVE VIEW</a:t>
            </a:r>
            <a:r>
              <a:rPr lang="en-US" sz="13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account_raw</a:t>
            </a:r>
            <a:r>
              <a:rPr lang="en-US" sz="13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endParaRPr sz="1300" b="0" i="0" u="none" strike="noStrike" cap="none">
              <a:solidFill>
                <a:srgbClr val="98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0" i="0" u="none" strike="noStrike" cap="none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3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-US" sz="1300" b="0" i="0" u="none" strike="noStrike" cap="none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3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 cloud_files(“/data”, “csv”);</a:t>
            </a:r>
            <a:endParaRPr sz="1300" b="1" i="0" u="none" strike="noStrike" cap="none">
              <a:solidFill>
                <a:srgbClr val="98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549" name="Google Shape;3549;p50"/>
          <p:cNvCxnSpPr>
            <a:stCxn id="3548" idx="2"/>
            <a:endCxn id="3550" idx="0"/>
          </p:cNvCxnSpPr>
          <p:nvPr/>
        </p:nvCxnSpPr>
        <p:spPr>
          <a:xfrm>
            <a:off x="3750600" y="2462067"/>
            <a:ext cx="0" cy="243300"/>
          </a:xfrm>
          <a:prstGeom prst="straightConnector1">
            <a:avLst/>
          </a:prstGeom>
          <a:noFill/>
          <a:ln w="9525" cap="flat" cmpd="sng">
            <a:solidFill>
              <a:srgbClr val="1B516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cxnSp>
      <p:sp>
        <p:nvSpPr>
          <p:cNvPr id="3550" name="Google Shape;3550;p50"/>
          <p:cNvSpPr/>
          <p:nvPr/>
        </p:nvSpPr>
        <p:spPr>
          <a:xfrm>
            <a:off x="1405200" y="2705500"/>
            <a:ext cx="4690800" cy="1297500"/>
          </a:xfrm>
          <a:prstGeom prst="roundRect">
            <a:avLst>
              <a:gd name="adj" fmla="val 7576"/>
            </a:avLst>
          </a:prstGeom>
          <a:solidFill>
            <a:srgbClr val="F9F7F4"/>
          </a:solidFill>
          <a:ln w="9525" cap="flat" cmpd="sng">
            <a:solidFill>
              <a:srgbClr val="FF5F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600" tIns="34275" rIns="68600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100" b="0" i="0" u="none" strike="noStrike" cap="none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/* Stage 1: Bronze Table drop invalid rows */</a:t>
            </a:r>
            <a:endParaRPr sz="1100" b="0" i="0" u="none" strike="noStrike" cap="none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100" b="1" i="0" u="none" strike="noStrike" cap="none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CREATE INCREMENTAL LIVE TABLE</a:t>
            </a:r>
            <a:r>
              <a:rPr lang="en-US" sz="11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account_bronze</a:t>
            </a:r>
            <a:r>
              <a:rPr lang="en-US" sz="11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 AS</a:t>
            </a:r>
            <a:endParaRPr sz="1100" b="0" i="0" u="none" strike="noStrike" cap="none">
              <a:solidFill>
                <a:srgbClr val="1B313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100" b="0" i="0" u="none" strike="noStrike" cap="none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COMMENT</a:t>
            </a:r>
            <a:r>
              <a:rPr lang="en-US" sz="11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 "Bronze table with valid account ids"</a:t>
            </a:r>
            <a:endParaRPr sz="1100" b="0" i="0" u="none" strike="noStrike" cap="none">
              <a:solidFill>
                <a:srgbClr val="1B313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100" b="0" i="0" u="none" strike="noStrike" cap="none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1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-US" sz="1100" b="0" i="0" u="none" strike="noStrike" cap="none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1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fire_account_raw ...</a:t>
            </a:r>
            <a:endParaRPr sz="1500" b="0" i="0" u="none" strike="noStrike" cap="none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51" name="Google Shape;3551;p50"/>
          <p:cNvSpPr/>
          <p:nvPr/>
        </p:nvSpPr>
        <p:spPr>
          <a:xfrm>
            <a:off x="1405200" y="4246300"/>
            <a:ext cx="4690800" cy="1237200"/>
          </a:xfrm>
          <a:prstGeom prst="roundRect">
            <a:avLst>
              <a:gd name="adj" fmla="val 7576"/>
            </a:avLst>
          </a:prstGeom>
          <a:solidFill>
            <a:srgbClr val="F9F7F4"/>
          </a:solidFill>
          <a:ln w="9525" cap="flat" cmpd="sng">
            <a:solidFill>
              <a:srgbClr val="FF5F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600" tIns="34275" rIns="68600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100" b="0" i="0" u="none" strike="noStrike" cap="none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/* Stage 2:Send rows to Silver, run validation rules */</a:t>
            </a:r>
            <a:r>
              <a:rPr lang="en-US" sz="11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100" b="0" i="0" u="none" strike="noStrike" cap="none">
              <a:solidFill>
                <a:srgbClr val="1B313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100" b="1" i="0" u="none" strike="noStrike" cap="none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CREATE INCREMENTAL LIVE TABLE</a:t>
            </a:r>
            <a:r>
              <a:rPr lang="en-US" sz="11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account_silver</a:t>
            </a:r>
            <a:r>
              <a:rPr lang="en-US" sz="11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endParaRPr sz="1100" b="0" i="0" u="none" strike="noStrike" cap="none">
              <a:solidFill>
                <a:srgbClr val="98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100" b="0" i="0" u="none" strike="noStrike" cap="none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COMMENT</a:t>
            </a:r>
            <a:r>
              <a:rPr lang="en-US" sz="11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 "Silver Accounts table with validation checks"</a:t>
            </a:r>
            <a:endParaRPr sz="1100" b="0" i="0" u="none" strike="noStrike" cap="none">
              <a:solidFill>
                <a:srgbClr val="1B313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100" b="0" i="0" u="none" strike="noStrike" cap="none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1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-US" sz="1100" b="0" i="0" u="none" strike="noStrike" cap="none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1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fire_account_bronze ...</a:t>
            </a:r>
            <a:endParaRPr sz="1500" b="0" i="0" u="none" strike="noStrike" cap="none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552" name="Google Shape;3552;p50"/>
          <p:cNvCxnSpPr/>
          <p:nvPr/>
        </p:nvCxnSpPr>
        <p:spPr>
          <a:xfrm>
            <a:off x="3703958" y="4003006"/>
            <a:ext cx="0" cy="243300"/>
          </a:xfrm>
          <a:prstGeom prst="straightConnector1">
            <a:avLst/>
          </a:prstGeom>
          <a:noFill/>
          <a:ln w="9525" cap="flat" cmpd="sng">
            <a:solidFill>
              <a:srgbClr val="1B516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cxnSp>
      <p:cxnSp>
        <p:nvCxnSpPr>
          <p:cNvPr id="3553" name="Google Shape;3553;p50"/>
          <p:cNvCxnSpPr/>
          <p:nvPr/>
        </p:nvCxnSpPr>
        <p:spPr>
          <a:xfrm>
            <a:off x="1038495" y="1762125"/>
            <a:ext cx="0" cy="86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54" name="Google Shape;3554;p50"/>
          <p:cNvCxnSpPr/>
          <p:nvPr/>
        </p:nvCxnSpPr>
        <p:spPr>
          <a:xfrm>
            <a:off x="1038495" y="3023325"/>
            <a:ext cx="0" cy="9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55" name="Google Shape;3555;p50"/>
          <p:cNvCxnSpPr/>
          <p:nvPr/>
        </p:nvCxnSpPr>
        <p:spPr>
          <a:xfrm>
            <a:off x="1038495" y="4403275"/>
            <a:ext cx="0" cy="9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56" name="Google Shape;3556;p50"/>
          <p:cNvSpPr txBox="1"/>
          <p:nvPr/>
        </p:nvSpPr>
        <p:spPr>
          <a:xfrm>
            <a:off x="590704" y="2638425"/>
            <a:ext cx="81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Bronze</a:t>
            </a:r>
            <a:endParaRPr sz="13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57" name="Google Shape;3557;p50"/>
          <p:cNvSpPr txBox="1"/>
          <p:nvPr/>
        </p:nvSpPr>
        <p:spPr>
          <a:xfrm>
            <a:off x="633540" y="4018363"/>
            <a:ext cx="81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Silver</a:t>
            </a:r>
            <a:endParaRPr sz="13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58" name="Google Shape;3558;p50"/>
          <p:cNvSpPr txBox="1"/>
          <p:nvPr/>
        </p:nvSpPr>
        <p:spPr>
          <a:xfrm>
            <a:off x="633540" y="5398313"/>
            <a:ext cx="81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Gold</a:t>
            </a:r>
            <a:endParaRPr sz="13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59" name="Google Shape;3559;p50"/>
          <p:cNvSpPr txBox="1"/>
          <p:nvPr/>
        </p:nvSpPr>
        <p:spPr>
          <a:xfrm>
            <a:off x="557320" y="1428750"/>
            <a:ext cx="81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Source</a:t>
            </a:r>
            <a:endParaRPr sz="13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60" name="Google Shape;3560;p50"/>
          <p:cNvSpPr txBox="1">
            <a:spLocks noGrp="1"/>
          </p:cNvSpPr>
          <p:nvPr>
            <p:ph type="title"/>
          </p:nvPr>
        </p:nvSpPr>
        <p:spPr>
          <a:xfrm>
            <a:off x="673212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3100">
                <a:latin typeface="DM Sans"/>
                <a:ea typeface="DM Sans"/>
                <a:cs typeface="DM Sans"/>
                <a:sym typeface="DM Sans"/>
              </a:rPr>
              <a:t>Declarative ETL pipelines with Delta Live Tables</a:t>
            </a:r>
            <a:endParaRPr sz="31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6" name="Google Shape;3566;p51"/>
          <p:cNvSpPr txBox="1">
            <a:spLocks noGrp="1"/>
          </p:cNvSpPr>
          <p:nvPr>
            <p:ph type="title"/>
          </p:nvPr>
        </p:nvSpPr>
        <p:spPr>
          <a:xfrm>
            <a:off x="596992" y="4593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-US" sz="3100">
                <a:latin typeface="DM Sans"/>
                <a:ea typeface="DM Sans"/>
                <a:cs typeface="DM Sans"/>
                <a:sym typeface="DM Sans"/>
              </a:rPr>
              <a:t>Continuous or scheduled data ingestion with Auto Loader</a:t>
            </a:r>
            <a:endParaRPr sz="31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67" name="Google Shape;3567;p51"/>
          <p:cNvPicPr preferRelativeResize="0"/>
          <p:nvPr/>
        </p:nvPicPr>
        <p:blipFill rotWithShape="1">
          <a:blip r:embed="rId3">
            <a:alphaModFix/>
          </a:blip>
          <a:srcRect t="4250"/>
          <a:stretch/>
        </p:blipFill>
        <p:spPr>
          <a:xfrm>
            <a:off x="302554" y="1885475"/>
            <a:ext cx="4906978" cy="1836600"/>
          </a:xfrm>
          <a:prstGeom prst="rect">
            <a:avLst/>
          </a:prstGeom>
          <a:noFill/>
          <a:ln>
            <a:noFill/>
          </a:ln>
          <a:effectLst>
            <a:outerShdw blurRad="142875" dist="19050" dir="1620000" algn="bl" rotWithShape="0">
              <a:schemeClr val="dk2">
                <a:alpha val="36470"/>
              </a:schemeClr>
            </a:outerShdw>
          </a:effectLst>
        </p:spPr>
      </p:pic>
      <p:pic>
        <p:nvPicPr>
          <p:cNvPr id="3568" name="Google Shape;3568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200" y="3606450"/>
            <a:ext cx="5510903" cy="1648925"/>
          </a:xfrm>
          <a:prstGeom prst="rect">
            <a:avLst/>
          </a:prstGeom>
          <a:noFill/>
          <a:ln>
            <a:noFill/>
          </a:ln>
          <a:effectLst>
            <a:outerShdw blurRad="142875" dist="19050" dir="1620000" algn="bl" rotWithShape="0">
              <a:schemeClr val="dk2">
                <a:alpha val="36470"/>
              </a:schemeClr>
            </a:outerShdw>
          </a:effectLst>
        </p:spPr>
      </p:pic>
      <p:sp>
        <p:nvSpPr>
          <p:cNvPr id="3569" name="Google Shape;3569;p51"/>
          <p:cNvSpPr txBox="1">
            <a:spLocks noGrp="1"/>
          </p:cNvSpPr>
          <p:nvPr>
            <p:ph type="body" idx="4294967295"/>
          </p:nvPr>
        </p:nvSpPr>
        <p:spPr>
          <a:xfrm>
            <a:off x="6338099" y="1711100"/>
            <a:ext cx="5598300" cy="4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1900" b="1">
              <a:solidFill>
                <a:srgbClr val="000000"/>
              </a:solidFill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-US" sz="1900" b="1">
                <a:solidFill>
                  <a:srgbClr val="000000"/>
                </a:solidFill>
              </a:rPr>
              <a:t>Incrementally and efficiently</a:t>
            </a:r>
            <a:r>
              <a:rPr lang="en-US" sz="1900">
                <a:solidFill>
                  <a:srgbClr val="000000"/>
                </a:solidFill>
              </a:rPr>
              <a:t> process new data files as they arrive in cloud storage</a:t>
            </a:r>
            <a:br>
              <a:rPr lang="en-US" sz="1900">
                <a:solidFill>
                  <a:srgbClr val="000000"/>
                </a:solidFill>
              </a:rPr>
            </a:br>
            <a:endParaRPr sz="1900">
              <a:solidFill>
                <a:srgbClr val="000000"/>
              </a:solidFill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-US" sz="1900">
                <a:solidFill>
                  <a:srgbClr val="000000"/>
                </a:solidFill>
              </a:rPr>
              <a:t>Automatically </a:t>
            </a:r>
            <a:r>
              <a:rPr lang="en-US" sz="1900" b="1">
                <a:solidFill>
                  <a:srgbClr val="000000"/>
                </a:solidFill>
              </a:rPr>
              <a:t>infer schema</a:t>
            </a:r>
            <a:r>
              <a:rPr lang="en-US" sz="1900">
                <a:solidFill>
                  <a:srgbClr val="000000"/>
                </a:solidFill>
              </a:rPr>
              <a:t> of incoming files or superimpose what you know with </a:t>
            </a:r>
            <a:r>
              <a:rPr lang="en-US" sz="1900" b="1"/>
              <a:t>Schema Hints</a:t>
            </a:r>
            <a:br>
              <a:rPr lang="en-US" sz="1900" b="1"/>
            </a:br>
            <a:endParaRPr sz="1900">
              <a:solidFill>
                <a:srgbClr val="000000"/>
              </a:solidFill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-US" sz="1900">
                <a:solidFill>
                  <a:srgbClr val="000000"/>
                </a:solidFill>
              </a:rPr>
              <a:t>Automatic </a:t>
            </a:r>
            <a:r>
              <a:rPr lang="en-US" sz="1900" b="1">
                <a:solidFill>
                  <a:srgbClr val="000000"/>
                </a:solidFill>
              </a:rPr>
              <a:t>schema evolution</a:t>
            </a:r>
            <a:r>
              <a:rPr lang="en-US" sz="1900">
                <a:solidFill>
                  <a:srgbClr val="000000"/>
                </a:solidFill>
              </a:rPr>
              <a:t> </a:t>
            </a:r>
            <a:endParaRPr sz="19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1900">
              <a:solidFill>
                <a:srgbClr val="000000"/>
              </a:solidFill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-US" sz="1900" b="1">
                <a:solidFill>
                  <a:srgbClr val="000000"/>
                </a:solidFill>
              </a:rPr>
              <a:t>Rescue data column</a:t>
            </a:r>
            <a:r>
              <a:rPr lang="en-US" sz="1900">
                <a:solidFill>
                  <a:srgbClr val="000000"/>
                </a:solidFill>
              </a:rPr>
              <a:t> - never lose data again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3570" name="Google Shape;3570;p51"/>
          <p:cNvSpPr/>
          <p:nvPr/>
        </p:nvSpPr>
        <p:spPr>
          <a:xfrm>
            <a:off x="2352188" y="5960623"/>
            <a:ext cx="1466400" cy="58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JSON</a:t>
            </a:r>
            <a:endParaRPr sz="15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71" name="Google Shape;3571;p51"/>
          <p:cNvSpPr/>
          <p:nvPr/>
        </p:nvSpPr>
        <p:spPr>
          <a:xfrm>
            <a:off x="4272413" y="5960623"/>
            <a:ext cx="1466400" cy="58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CSV</a:t>
            </a:r>
            <a:endParaRPr sz="15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72" name="Google Shape;3572;p51"/>
          <p:cNvSpPr txBox="1"/>
          <p:nvPr/>
        </p:nvSpPr>
        <p:spPr>
          <a:xfrm>
            <a:off x="2060709" y="6071417"/>
            <a:ext cx="411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endParaRPr sz="1900" b="0" i="0" u="none" strike="noStrike" cap="non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73" name="Google Shape;3573;p51"/>
          <p:cNvSpPr txBox="1"/>
          <p:nvPr/>
        </p:nvSpPr>
        <p:spPr>
          <a:xfrm>
            <a:off x="3991109" y="6071417"/>
            <a:ext cx="411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endParaRPr sz="1900" b="0" i="0" u="none" strike="noStrike" cap="non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74" name="Google Shape;3574;p51"/>
          <p:cNvSpPr/>
          <p:nvPr/>
        </p:nvSpPr>
        <p:spPr>
          <a:xfrm>
            <a:off x="6185536" y="5960623"/>
            <a:ext cx="1466400" cy="58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AVRO</a:t>
            </a:r>
            <a:endParaRPr sz="15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75" name="Google Shape;3575;p51"/>
          <p:cNvSpPr/>
          <p:nvPr/>
        </p:nvSpPr>
        <p:spPr>
          <a:xfrm>
            <a:off x="8098659" y="5960623"/>
            <a:ext cx="1466400" cy="58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PARQUET</a:t>
            </a:r>
            <a:endParaRPr sz="15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76" name="Google Shape;3576;p51"/>
          <p:cNvSpPr txBox="1"/>
          <p:nvPr/>
        </p:nvSpPr>
        <p:spPr>
          <a:xfrm>
            <a:off x="6212347" y="5685683"/>
            <a:ext cx="1414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Coming Soon</a:t>
            </a:r>
            <a:endParaRPr sz="11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77" name="Google Shape;3577;p51"/>
          <p:cNvSpPr txBox="1"/>
          <p:nvPr/>
        </p:nvSpPr>
        <p:spPr>
          <a:xfrm>
            <a:off x="8153105" y="5685683"/>
            <a:ext cx="1414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Coming Soon</a:t>
            </a:r>
            <a:endParaRPr sz="11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78" name="Google Shape;3578;p51"/>
          <p:cNvSpPr txBox="1"/>
          <p:nvPr/>
        </p:nvSpPr>
        <p:spPr>
          <a:xfrm>
            <a:off x="597004" y="5750700"/>
            <a:ext cx="1466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Schema Evolution</a:t>
            </a:r>
            <a:endParaRPr sz="15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" name="Google Shape;3584;p52"/>
          <p:cNvGrpSpPr/>
          <p:nvPr/>
        </p:nvGrpSpPr>
        <p:grpSpPr>
          <a:xfrm>
            <a:off x="636694" y="2078550"/>
            <a:ext cx="5329755" cy="3329757"/>
            <a:chOff x="5132125" y="1316550"/>
            <a:chExt cx="5328156" cy="3329757"/>
          </a:xfrm>
        </p:grpSpPr>
        <p:sp>
          <p:nvSpPr>
            <p:cNvPr id="3585" name="Google Shape;3585;p52"/>
            <p:cNvSpPr txBox="1"/>
            <p:nvPr/>
          </p:nvSpPr>
          <p:spPr>
            <a:xfrm>
              <a:off x="6816475" y="4107507"/>
              <a:ext cx="19452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25" tIns="121925" rIns="121925" bIns="1219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Bronze</a:t>
              </a:r>
              <a:endParaRPr sz="1900" b="1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586" name="Google Shape;3586;p52"/>
            <p:cNvSpPr txBox="1"/>
            <p:nvPr/>
          </p:nvSpPr>
          <p:spPr>
            <a:xfrm>
              <a:off x="9135781" y="4107507"/>
              <a:ext cx="13245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25" tIns="121925" rIns="121925" bIns="1219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Silver</a:t>
              </a:r>
              <a:endParaRPr sz="1900" b="1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587" name="Google Shape;3587;p52"/>
            <p:cNvSpPr/>
            <p:nvPr/>
          </p:nvSpPr>
          <p:spPr>
            <a:xfrm>
              <a:off x="6547904" y="3591461"/>
              <a:ext cx="904500" cy="330600"/>
            </a:xfrm>
            <a:prstGeom prst="homePlate">
              <a:avLst>
                <a:gd name="adj" fmla="val 50000"/>
              </a:avLst>
            </a:prstGeom>
            <a:solidFill>
              <a:srgbClr val="1AA756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UPSERT via CDC</a:t>
              </a:r>
              <a:endParaRPr sz="11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588" name="Google Shape;3588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32993" y="2360422"/>
              <a:ext cx="904582" cy="997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9" name="Google Shape;3589;p52"/>
            <p:cNvSpPr/>
            <p:nvPr/>
          </p:nvSpPr>
          <p:spPr>
            <a:xfrm>
              <a:off x="6547904" y="2694092"/>
              <a:ext cx="904500" cy="330600"/>
            </a:xfrm>
            <a:prstGeom prst="homePlate">
              <a:avLst>
                <a:gd name="adj" fmla="val 50000"/>
              </a:avLst>
            </a:prstGeom>
            <a:solidFill>
              <a:srgbClr val="1AA756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UPSERT via CDC</a:t>
              </a:r>
              <a:endParaRPr sz="11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590" name="Google Shape;3590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32993" y="1463052"/>
              <a:ext cx="904582" cy="997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1" name="Google Shape;3591;p52"/>
            <p:cNvSpPr/>
            <p:nvPr/>
          </p:nvSpPr>
          <p:spPr>
            <a:xfrm>
              <a:off x="6547904" y="1796723"/>
              <a:ext cx="904500" cy="330600"/>
            </a:xfrm>
            <a:prstGeom prst="homePlate">
              <a:avLst>
                <a:gd name="adj" fmla="val 50000"/>
              </a:avLst>
            </a:prstGeom>
            <a:solidFill>
              <a:srgbClr val="1AA756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UPSERT via CDC</a:t>
              </a:r>
              <a:endParaRPr sz="11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592" name="Google Shape;3592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66802" y="2360559"/>
              <a:ext cx="904582" cy="997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3" name="Google Shape;3593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32993" y="3257791"/>
              <a:ext cx="904582" cy="9977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94" name="Google Shape;3594;p52"/>
            <p:cNvCxnSpPr/>
            <p:nvPr/>
          </p:nvCxnSpPr>
          <p:spPr>
            <a:xfrm>
              <a:off x="8346053" y="1902102"/>
              <a:ext cx="956700" cy="96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5" name="Google Shape;3595;p52"/>
            <p:cNvCxnSpPr/>
            <p:nvPr/>
          </p:nvCxnSpPr>
          <p:spPr>
            <a:xfrm rot="10800000" flipH="1">
              <a:off x="8369498" y="2870731"/>
              <a:ext cx="933300" cy="961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6" name="Google Shape;3596;p52"/>
            <p:cNvCxnSpPr/>
            <p:nvPr/>
          </p:nvCxnSpPr>
          <p:spPr>
            <a:xfrm>
              <a:off x="8143935" y="2855417"/>
              <a:ext cx="1143900" cy="7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597" name="Google Shape;3597;p52"/>
            <p:cNvSpPr/>
            <p:nvPr/>
          </p:nvSpPr>
          <p:spPr>
            <a:xfrm>
              <a:off x="5132125" y="1697325"/>
              <a:ext cx="932400" cy="28836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Streaming Sources 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Cloud Object Stores 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Structured Data</a:t>
              </a:r>
              <a:endParaRPr sz="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Unstructured Data  </a:t>
              </a:r>
              <a:endParaRPr sz="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Semi-</a:t>
              </a:r>
              <a:endParaRPr sz="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structured data</a:t>
              </a:r>
              <a:endParaRPr sz="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Data Migration Services</a:t>
              </a:r>
              <a:endParaRPr sz="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98" name="Google Shape;3598;p52"/>
            <p:cNvSpPr/>
            <p:nvPr/>
          </p:nvSpPr>
          <p:spPr>
            <a:xfrm>
              <a:off x="5132125" y="1316550"/>
              <a:ext cx="932400" cy="3804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Sources 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99" name="Google Shape;3599;p52"/>
            <p:cNvCxnSpPr/>
            <p:nvPr/>
          </p:nvCxnSpPr>
          <p:spPr>
            <a:xfrm rot="10800000" flipH="1">
              <a:off x="6146037" y="1961984"/>
              <a:ext cx="293400" cy="1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600" name="Google Shape;3600;p52"/>
            <p:cNvCxnSpPr/>
            <p:nvPr/>
          </p:nvCxnSpPr>
          <p:spPr>
            <a:xfrm rot="10800000" flipH="1">
              <a:off x="6146037" y="2859354"/>
              <a:ext cx="293400" cy="1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601" name="Google Shape;3601;p52"/>
            <p:cNvCxnSpPr/>
            <p:nvPr/>
          </p:nvCxnSpPr>
          <p:spPr>
            <a:xfrm rot="10800000" flipH="1">
              <a:off x="6146037" y="3756723"/>
              <a:ext cx="293400" cy="1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sp>
        <p:nvSpPr>
          <p:cNvPr id="3602" name="Google Shape;3602;p52"/>
          <p:cNvSpPr txBox="1">
            <a:spLocks noGrp="1"/>
          </p:cNvSpPr>
          <p:nvPr>
            <p:ph type="body" idx="4294967295"/>
          </p:nvPr>
        </p:nvSpPr>
        <p:spPr>
          <a:xfrm>
            <a:off x="6201990" y="1757600"/>
            <a:ext cx="5685300" cy="4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-US" sz="1900"/>
              <a:t>Capture row-level changes from any data source supported by DBR, cloud storage, or DBFS</a:t>
            </a:r>
            <a:br>
              <a:rPr lang="en-US" sz="1900"/>
            </a:br>
            <a:endParaRPr sz="19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Simpler architecture: build, simple incremental pipelines</a:t>
            </a:r>
            <a:br>
              <a:rPr lang="en-US" sz="1900"/>
            </a:br>
            <a:endParaRPr sz="19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Handles out-of-order events</a:t>
            </a:r>
            <a:br>
              <a:rPr lang="en-US" sz="1900"/>
            </a:br>
            <a:endParaRPr sz="19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Schema evolution</a:t>
            </a:r>
            <a:br>
              <a:rPr lang="en-US" sz="1900">
                <a:solidFill>
                  <a:srgbClr val="000000"/>
                </a:solidFill>
                <a:highlight>
                  <a:srgbClr val="FF9900"/>
                </a:highlight>
              </a:rPr>
            </a:br>
            <a:endParaRPr sz="1900">
              <a:solidFill>
                <a:srgbClr val="000000"/>
              </a:solidFill>
              <a:highlight>
                <a:srgbClr val="FF9900"/>
              </a:highlight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-US" sz="1900"/>
              <a:t>Process change records (inserts, updates, deletes) incrementally using a simple, declarative “APPLY CHANGES INTO” SQL API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3603" name="Google Shape;3603;p52"/>
          <p:cNvSpPr txBox="1">
            <a:spLocks noGrp="1"/>
          </p:cNvSpPr>
          <p:nvPr>
            <p:ph type="title" idx="4294967295"/>
          </p:nvPr>
        </p:nvSpPr>
        <p:spPr>
          <a:xfrm>
            <a:off x="444541" y="535600"/>
            <a:ext cx="111921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-US" sz="3100">
                <a:latin typeface="DM Sans"/>
                <a:ea typeface="DM Sans"/>
                <a:cs typeface="DM Sans"/>
                <a:sym typeface="DM Sans"/>
              </a:rPr>
              <a:t>Change </a:t>
            </a:r>
            <a:r>
              <a:rPr lang="en-US" sz="3100"/>
              <a:t>d</a:t>
            </a:r>
            <a:r>
              <a:rPr lang="en-US" sz="3100">
                <a:latin typeface="DM Sans"/>
                <a:ea typeface="DM Sans"/>
                <a:cs typeface="DM Sans"/>
                <a:sym typeface="DM Sans"/>
              </a:rPr>
              <a:t>ata </a:t>
            </a:r>
            <a:r>
              <a:rPr lang="en-US" sz="3100"/>
              <a:t>c</a:t>
            </a:r>
            <a:r>
              <a:rPr lang="en-US" sz="3100">
                <a:latin typeface="DM Sans"/>
                <a:ea typeface="DM Sans"/>
                <a:cs typeface="DM Sans"/>
                <a:sym typeface="DM Sans"/>
              </a:rPr>
              <a:t>apture (CDC) </a:t>
            </a:r>
            <a:r>
              <a:rPr lang="en-US" sz="3100"/>
              <a:t>with</a:t>
            </a:r>
            <a:r>
              <a:rPr lang="en-US" sz="3100">
                <a:latin typeface="DM Sans"/>
                <a:ea typeface="DM Sans"/>
                <a:cs typeface="DM Sans"/>
                <a:sym typeface="DM Sans"/>
              </a:rPr>
              <a:t> Delta Live Tables</a:t>
            </a:r>
            <a:endParaRPr sz="31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Google Shape;3609;p53"/>
          <p:cNvSpPr txBox="1">
            <a:spLocks noGrp="1"/>
          </p:cNvSpPr>
          <p:nvPr>
            <p:ph type="title"/>
          </p:nvPr>
        </p:nvSpPr>
        <p:spPr>
          <a:xfrm>
            <a:off x="471854" y="336351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3100">
                <a:latin typeface="DM Sans"/>
                <a:ea typeface="DM Sans"/>
                <a:cs typeface="DM Sans"/>
                <a:sym typeface="DM Sans"/>
              </a:rPr>
              <a:t>Data quality validation and monitoring with Delta Live Tables</a:t>
            </a:r>
            <a:endParaRPr sz="3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10" name="Google Shape;3610;p53"/>
          <p:cNvSpPr txBox="1">
            <a:spLocks noGrp="1"/>
          </p:cNvSpPr>
          <p:nvPr>
            <p:ph type="body" idx="4294967295"/>
          </p:nvPr>
        </p:nvSpPr>
        <p:spPr>
          <a:xfrm>
            <a:off x="617856" y="1924802"/>
            <a:ext cx="5400000" cy="3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</a:pPr>
            <a:endParaRPr sz="1900"/>
          </a:p>
          <a:p>
            <a:pPr marL="457200" marR="0" lvl="0" indent="-3619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Char char="▪"/>
            </a:pPr>
            <a:r>
              <a:rPr lang="en-US" sz="1900"/>
              <a:t>Define data quality and integrity controls within the pipeline with data expectations </a:t>
            </a:r>
            <a:endParaRPr sz="1900"/>
          </a:p>
          <a:p>
            <a:pPr marL="45720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</a:pPr>
            <a:endParaRPr sz="1900"/>
          </a:p>
          <a:p>
            <a:pPr marL="457200" marR="0" lvl="0" indent="-3619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Char char="▪"/>
            </a:pPr>
            <a:r>
              <a:rPr lang="en-US" sz="1900"/>
              <a:t>Address data quality errors with flexible policies (fail, drop, alert, quarantine)</a:t>
            </a:r>
            <a:endParaRPr sz="1900"/>
          </a:p>
          <a:p>
            <a:pPr marL="45720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</a:pPr>
            <a:endParaRPr sz="1900"/>
          </a:p>
          <a:p>
            <a:pPr marL="457200" marR="0" lvl="0" indent="-3619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Char char="▪"/>
            </a:pPr>
            <a:r>
              <a:rPr lang="en-US" sz="1900"/>
              <a:t>All data pipeline runs and quality metrics are captured, tracked and reported</a:t>
            </a:r>
            <a:endParaRPr sz="1900"/>
          </a:p>
        </p:txBody>
      </p:sp>
      <p:sp>
        <p:nvSpPr>
          <p:cNvPr id="3611" name="Google Shape;3611;p53"/>
          <p:cNvSpPr/>
          <p:nvPr/>
        </p:nvSpPr>
        <p:spPr>
          <a:xfrm>
            <a:off x="6371909" y="1986375"/>
            <a:ext cx="5028000" cy="1374900"/>
          </a:xfrm>
          <a:prstGeom prst="roundRect">
            <a:avLst>
              <a:gd name="adj" fmla="val 7576"/>
            </a:avLst>
          </a:prstGeom>
          <a:solidFill>
            <a:srgbClr val="F9F7F4"/>
          </a:solidFill>
          <a:ln w="9525" cap="flat" cmpd="sng">
            <a:solidFill>
              <a:srgbClr val="FF5F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600" tIns="34275" rIns="68600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100" b="0" i="0" u="none" strike="noStrike" cap="none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/* Stage 1: Bronze Table drop invalid rows */</a:t>
            </a:r>
            <a:endParaRPr sz="1100" b="0" i="0" u="none" strike="noStrike" cap="none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100" b="1" i="0" u="none" strike="noStrike" cap="none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CREATE INCREMENTAL LIVE TABLE</a:t>
            </a:r>
            <a:r>
              <a:rPr lang="en-US" sz="11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 f</a:t>
            </a:r>
            <a:r>
              <a:rPr lang="en-US" sz="11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ire_account_bronze</a:t>
            </a:r>
            <a:r>
              <a:rPr lang="en-US" sz="11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 AS</a:t>
            </a:r>
            <a:endParaRPr sz="1100" b="0" i="0" u="none" strike="noStrike" cap="none">
              <a:solidFill>
                <a:srgbClr val="1B313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1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( </a:t>
            </a:r>
            <a:r>
              <a:rPr lang="en-US" sz="1100" b="1" i="0" u="none" strike="noStrike" cap="none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CONSTRAINT</a:t>
            </a:r>
            <a:r>
              <a:rPr lang="en-US" sz="11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 valid_account_open_dt </a:t>
            </a:r>
            <a:r>
              <a:rPr lang="en-US" sz="1100" b="1" i="0" u="none" strike="noStrike" cap="none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lang="en-US" sz="11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 (acconut_dt is not null and (account_close_dt &gt; account_open_dt)) </a:t>
            </a:r>
            <a:r>
              <a:rPr lang="en-US" sz="1100" b="1" i="0" u="none" strike="noStrike" cap="none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ON VIOLATION DROP ROW </a:t>
            </a:r>
            <a:endParaRPr sz="1100" b="0" i="0" u="none" strike="noStrike" cap="none">
              <a:solidFill>
                <a:srgbClr val="1B313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100" b="0" i="0" u="none" strike="noStrike" cap="none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COMMENT</a:t>
            </a:r>
            <a:r>
              <a:rPr lang="en-US" sz="11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 "Bronze table with valid account ids"</a:t>
            </a:r>
            <a:endParaRPr sz="1100" b="0" i="0" u="none" strike="noStrike" cap="none">
              <a:solidFill>
                <a:srgbClr val="1B313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100" b="0" i="0" u="none" strike="noStrike" cap="none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1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-US" sz="1100" b="0" i="0" u="none" strike="noStrike" cap="none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100" b="0" i="0" u="none" strike="noStrike" cap="none">
                <a:solidFill>
                  <a:srgbClr val="1B313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fire_account_raw ...</a:t>
            </a:r>
            <a:endParaRPr sz="1500" b="0" i="0" u="none" strike="noStrike" cap="none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12" name="Google Shape;361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5085" y="3493225"/>
            <a:ext cx="3049971" cy="2799199"/>
          </a:xfrm>
          <a:prstGeom prst="rect">
            <a:avLst/>
          </a:prstGeom>
          <a:noFill/>
          <a:ln>
            <a:noFill/>
          </a:ln>
          <a:effectLst>
            <a:outerShdw blurRad="142875" dist="19050" dir="1620000" algn="bl" rotWithShape="0">
              <a:schemeClr val="dk2">
                <a:alpha val="36470"/>
              </a:schemeClr>
            </a:outerShdw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8" name="Google Shape;3618;p54"/>
          <p:cNvSpPr txBox="1">
            <a:spLocks noGrp="1"/>
          </p:cNvSpPr>
          <p:nvPr>
            <p:ph type="title"/>
          </p:nvPr>
        </p:nvSpPr>
        <p:spPr>
          <a:xfrm>
            <a:off x="460979" y="322930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 sz="3100">
                <a:latin typeface="DM Sans"/>
                <a:ea typeface="DM Sans"/>
                <a:cs typeface="DM Sans"/>
                <a:sym typeface="DM Sans"/>
              </a:rPr>
              <a:t>Data pipeline observability in Delta Lives Table </a:t>
            </a:r>
            <a:endParaRPr sz="3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19" name="Google Shape;3619;p54"/>
          <p:cNvSpPr txBox="1">
            <a:spLocks noGrp="1"/>
          </p:cNvSpPr>
          <p:nvPr>
            <p:ph type="body" idx="4294967295"/>
          </p:nvPr>
        </p:nvSpPr>
        <p:spPr>
          <a:xfrm>
            <a:off x="6643805" y="1971675"/>
            <a:ext cx="5351100" cy="3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457200" lvl="0" indent="-3111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Char char="●"/>
            </a:pPr>
            <a:r>
              <a:rPr lang="en-US" sz="1900"/>
              <a:t>High-quality, high-fidelity lineage diagram that provides visibility into how data flows for impact analysis </a:t>
            </a:r>
            <a:br>
              <a:rPr lang="en-US" sz="1900"/>
            </a:br>
            <a:endParaRPr sz="3300"/>
          </a:p>
          <a:p>
            <a: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Char char="●"/>
            </a:pPr>
            <a:r>
              <a:rPr lang="en-US" sz="1900"/>
              <a:t>Granular logging for </a:t>
            </a:r>
            <a:r>
              <a:rPr lang="en-US" sz="1900" b="1"/>
              <a:t>operational, governance, quality  </a:t>
            </a:r>
            <a:r>
              <a:rPr lang="en-US" sz="1900"/>
              <a:t>and </a:t>
            </a:r>
            <a:r>
              <a:rPr lang="en-US" sz="1900" b="1"/>
              <a:t>status</a:t>
            </a:r>
            <a:r>
              <a:rPr lang="en-US" sz="1900"/>
              <a:t> of the data pipeline at a row level  </a:t>
            </a:r>
            <a:br>
              <a:rPr lang="en-US" sz="1900"/>
            </a:br>
            <a:endParaRPr sz="1900"/>
          </a:p>
          <a:p>
            <a: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Char char="●"/>
            </a:pPr>
            <a:r>
              <a:rPr lang="en-US" sz="1900"/>
              <a:t>Continuously monitor data pipeline jobs to ensure continued operation</a:t>
            </a:r>
            <a:br>
              <a:rPr lang="en-US" sz="1900"/>
            </a:br>
            <a:endParaRPr sz="1900"/>
          </a:p>
          <a:p>
            <a:pPr marL="457200" lvl="0" indent="-3746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Email alerting using Databricks SQL</a:t>
            </a:r>
            <a:endParaRPr sz="1900"/>
          </a:p>
        </p:txBody>
      </p:sp>
      <p:pic>
        <p:nvPicPr>
          <p:cNvPr id="3620" name="Google Shape;3620;p54"/>
          <p:cNvPicPr preferRelativeResize="0"/>
          <p:nvPr/>
        </p:nvPicPr>
        <p:blipFill rotWithShape="1">
          <a:blip r:embed="rId3">
            <a:alphaModFix/>
          </a:blip>
          <a:srcRect l="19901" t="17075" r="47953" b="28683"/>
          <a:stretch/>
        </p:blipFill>
        <p:spPr>
          <a:xfrm>
            <a:off x="326660" y="2129000"/>
            <a:ext cx="3114761" cy="2603214"/>
          </a:xfrm>
          <a:prstGeom prst="rect">
            <a:avLst/>
          </a:prstGeom>
          <a:noFill/>
          <a:ln>
            <a:noFill/>
          </a:ln>
          <a:effectLst>
            <a:outerShdw blurRad="142875" dist="19050" dir="1620000" algn="bl" rotWithShape="0">
              <a:schemeClr val="dk2">
                <a:alpha val="36470"/>
              </a:schemeClr>
            </a:outerShdw>
          </a:effectLst>
        </p:spPr>
      </p:pic>
      <p:pic>
        <p:nvPicPr>
          <p:cNvPr id="3621" name="Google Shape;362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0216" y="2244850"/>
            <a:ext cx="2917697" cy="1682496"/>
          </a:xfrm>
          <a:prstGeom prst="rect">
            <a:avLst/>
          </a:prstGeom>
          <a:noFill/>
          <a:ln>
            <a:noFill/>
          </a:ln>
          <a:effectLst>
            <a:outerShdw blurRad="142875" dist="19050" dir="1620000" algn="bl" rotWithShape="0">
              <a:schemeClr val="dk2">
                <a:alpha val="36470"/>
              </a:schemeClr>
            </a:outerShdw>
          </a:effectLst>
        </p:spPr>
      </p:pic>
      <p:pic>
        <p:nvPicPr>
          <p:cNvPr id="3622" name="Google Shape;3622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0206" y="4002100"/>
            <a:ext cx="2959349" cy="1664650"/>
          </a:xfrm>
          <a:prstGeom prst="rect">
            <a:avLst/>
          </a:prstGeom>
          <a:noFill/>
          <a:ln>
            <a:noFill/>
          </a:ln>
          <a:effectLst>
            <a:outerShdw blurRad="142875" dist="19050" dir="1620000" algn="bl" rotWithShape="0">
              <a:schemeClr val="dk2">
                <a:alpha val="36470"/>
              </a:schemeClr>
            </a:outerShdw>
          </a:effec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Google Shape;3628;p55"/>
          <p:cNvSpPr txBox="1">
            <a:spLocks noGrp="1"/>
          </p:cNvSpPr>
          <p:nvPr>
            <p:ph type="body" idx="4294967295"/>
          </p:nvPr>
        </p:nvSpPr>
        <p:spPr>
          <a:xfrm>
            <a:off x="447797" y="2095226"/>
            <a:ext cx="5400000" cy="3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Complete, parameterized and automated deployment for the continuous data delivery</a:t>
            </a:r>
            <a:br>
              <a:rPr lang="en-US" sz="1900"/>
            </a:br>
            <a:endParaRPr sz="1900"/>
          </a:p>
          <a:p>
            <a:pPr marL="457200" lvl="0" indent="-3365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900"/>
              <a:buChar char="●"/>
            </a:pPr>
            <a:r>
              <a:rPr lang="en-US" sz="1900" b="1">
                <a:solidFill>
                  <a:srgbClr val="1B3038"/>
                </a:solidFill>
              </a:rPr>
              <a:t>Reuse ETL pipelines </a:t>
            </a:r>
            <a:r>
              <a:rPr lang="en-US" sz="1900">
                <a:solidFill>
                  <a:srgbClr val="1B3038"/>
                </a:solidFill>
              </a:rPr>
              <a:t>across environments with config files and parameterization</a:t>
            </a:r>
            <a:r>
              <a:rPr lang="en-US" sz="2100">
                <a:solidFill>
                  <a:srgbClr val="1B3038"/>
                </a:solidFill>
              </a:rPr>
              <a:t> </a:t>
            </a:r>
            <a:br>
              <a:rPr lang="en-US" sz="1900"/>
            </a:br>
            <a:endParaRPr sz="1900"/>
          </a:p>
          <a:p>
            <a:pPr marL="457200" lvl="0" indent="-3619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Orchestrates, tests, and monitor end-to-end the data pipeline</a:t>
            </a:r>
            <a:endParaRPr sz="1900"/>
          </a:p>
        </p:txBody>
      </p:sp>
      <p:grpSp>
        <p:nvGrpSpPr>
          <p:cNvPr id="3629" name="Google Shape;3629;p55"/>
          <p:cNvGrpSpPr/>
          <p:nvPr/>
        </p:nvGrpSpPr>
        <p:grpSpPr>
          <a:xfrm>
            <a:off x="6248403" y="2165735"/>
            <a:ext cx="5237388" cy="3286293"/>
            <a:chOff x="4432770" y="1960550"/>
            <a:chExt cx="6393296" cy="4039697"/>
          </a:xfrm>
        </p:grpSpPr>
        <p:sp>
          <p:nvSpPr>
            <p:cNvPr id="3630" name="Google Shape;3630;p55"/>
            <p:cNvSpPr/>
            <p:nvPr/>
          </p:nvSpPr>
          <p:spPr>
            <a:xfrm>
              <a:off x="4834453" y="3212284"/>
              <a:ext cx="1450500" cy="1927500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133B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55"/>
            <p:cNvSpPr txBox="1"/>
            <p:nvPr/>
          </p:nvSpPr>
          <p:spPr>
            <a:xfrm>
              <a:off x="4982175" y="2074088"/>
              <a:ext cx="1700400" cy="94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Lineage information captured and used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to keep data fresh anywhere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32" name="Google Shape;3632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3908" y="3118615"/>
              <a:ext cx="642304" cy="642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3" name="Google Shape;3633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3908" y="3761087"/>
              <a:ext cx="642304" cy="642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4" name="Google Shape;3634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3908" y="4403559"/>
              <a:ext cx="642304" cy="6423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5" name="Google Shape;3635;p55"/>
            <p:cNvSpPr txBox="1"/>
            <p:nvPr/>
          </p:nvSpPr>
          <p:spPr>
            <a:xfrm>
              <a:off x="5476757" y="3282459"/>
              <a:ext cx="557100" cy="5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raw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636" name="Google Shape;3636;p55"/>
            <p:cNvSpPr txBox="1"/>
            <p:nvPr/>
          </p:nvSpPr>
          <p:spPr>
            <a:xfrm>
              <a:off x="5476757" y="3920352"/>
              <a:ext cx="723900" cy="5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clean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637" name="Google Shape;3637;p55"/>
            <p:cNvSpPr txBox="1"/>
            <p:nvPr/>
          </p:nvSpPr>
          <p:spPr>
            <a:xfrm>
              <a:off x="5476756" y="4512343"/>
              <a:ext cx="807900" cy="5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scored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638" name="Google Shape;3638;p55"/>
            <p:cNvSpPr/>
            <p:nvPr/>
          </p:nvSpPr>
          <p:spPr>
            <a:xfrm>
              <a:off x="5155605" y="3683573"/>
              <a:ext cx="241800" cy="1551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25400" cap="flat" cmpd="sng">
              <a:solidFill>
                <a:srgbClr val="8484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55"/>
            <p:cNvSpPr/>
            <p:nvPr/>
          </p:nvSpPr>
          <p:spPr>
            <a:xfrm>
              <a:off x="5154222" y="4326045"/>
              <a:ext cx="241800" cy="1551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25400" cap="flat" cmpd="sng">
              <a:solidFill>
                <a:srgbClr val="8484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55"/>
            <p:cNvSpPr/>
            <p:nvPr/>
          </p:nvSpPr>
          <p:spPr>
            <a:xfrm>
              <a:off x="8861155" y="2456831"/>
              <a:ext cx="1874700" cy="738600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133B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41" name="Google Shape;3641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27135" y="2497996"/>
              <a:ext cx="642304" cy="642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2" name="Google Shape;3642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14079" y="2512186"/>
              <a:ext cx="642304" cy="642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3" name="Google Shape;3643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93643" y="2490740"/>
              <a:ext cx="642304" cy="6423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4" name="Google Shape;3644;p55"/>
            <p:cNvSpPr/>
            <p:nvPr/>
          </p:nvSpPr>
          <p:spPr>
            <a:xfrm rot="-5400000">
              <a:off x="9412168" y="2755841"/>
              <a:ext cx="241800" cy="1551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25400" cap="flat" cmpd="sng">
              <a:solidFill>
                <a:srgbClr val="8484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55"/>
            <p:cNvSpPr/>
            <p:nvPr/>
          </p:nvSpPr>
          <p:spPr>
            <a:xfrm rot="-5400000">
              <a:off x="10007315" y="2755841"/>
              <a:ext cx="241800" cy="1551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25400" cap="flat" cmpd="sng">
              <a:solidFill>
                <a:srgbClr val="8484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46" name="Google Shape;3646;p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85403" y="2430659"/>
              <a:ext cx="762437" cy="762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7" name="Google Shape;3647;p55"/>
            <p:cNvSpPr/>
            <p:nvPr/>
          </p:nvSpPr>
          <p:spPr>
            <a:xfrm rot="-5400000">
              <a:off x="8617465" y="2741651"/>
              <a:ext cx="241800" cy="1551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25400" cap="flat" cmpd="sng">
              <a:solidFill>
                <a:srgbClr val="8484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55"/>
            <p:cNvSpPr txBox="1"/>
            <p:nvPr/>
          </p:nvSpPr>
          <p:spPr>
            <a:xfrm>
              <a:off x="8871566" y="1960550"/>
              <a:ext cx="19545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Development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55"/>
            <p:cNvSpPr/>
            <p:nvPr/>
          </p:nvSpPr>
          <p:spPr>
            <a:xfrm>
              <a:off x="8856127" y="3792438"/>
              <a:ext cx="1874700" cy="738600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133B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50" name="Google Shape;3650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22107" y="3833603"/>
              <a:ext cx="642304" cy="642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1" name="Google Shape;3651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09051" y="3847793"/>
              <a:ext cx="642304" cy="642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2" name="Google Shape;3652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88615" y="3826347"/>
              <a:ext cx="642304" cy="6423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3" name="Google Shape;3653;p55"/>
            <p:cNvSpPr/>
            <p:nvPr/>
          </p:nvSpPr>
          <p:spPr>
            <a:xfrm rot="-5400000">
              <a:off x="9407141" y="4091448"/>
              <a:ext cx="241800" cy="1551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25400" cap="flat" cmpd="sng">
              <a:solidFill>
                <a:srgbClr val="8484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55"/>
            <p:cNvSpPr/>
            <p:nvPr/>
          </p:nvSpPr>
          <p:spPr>
            <a:xfrm rot="-5400000">
              <a:off x="10002287" y="4091448"/>
              <a:ext cx="241800" cy="1551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25400" cap="flat" cmpd="sng">
              <a:solidFill>
                <a:srgbClr val="8484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55" name="Google Shape;3655;p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35343" y="3752949"/>
              <a:ext cx="762437" cy="7624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6" name="Google Shape;3656;p55"/>
            <p:cNvSpPr/>
            <p:nvPr/>
          </p:nvSpPr>
          <p:spPr>
            <a:xfrm rot="-5400000">
              <a:off x="8612437" y="4077258"/>
              <a:ext cx="241800" cy="1551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25400" cap="flat" cmpd="sng">
              <a:solidFill>
                <a:srgbClr val="8484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55"/>
            <p:cNvSpPr txBox="1"/>
            <p:nvPr/>
          </p:nvSpPr>
          <p:spPr>
            <a:xfrm>
              <a:off x="9099506" y="3334925"/>
              <a:ext cx="13128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Staging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55"/>
            <p:cNvSpPr/>
            <p:nvPr/>
          </p:nvSpPr>
          <p:spPr>
            <a:xfrm>
              <a:off x="8857954" y="5261647"/>
              <a:ext cx="1874700" cy="738600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133B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59" name="Google Shape;3659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23933" y="5302812"/>
              <a:ext cx="642304" cy="642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0" name="Google Shape;3660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10877" y="5317002"/>
              <a:ext cx="642304" cy="642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1" name="Google Shape;3661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90442" y="5295556"/>
              <a:ext cx="642304" cy="6423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2" name="Google Shape;3662;p55"/>
            <p:cNvSpPr/>
            <p:nvPr/>
          </p:nvSpPr>
          <p:spPr>
            <a:xfrm rot="-5400000">
              <a:off x="9408967" y="5560657"/>
              <a:ext cx="241800" cy="1551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25400" cap="flat" cmpd="sng">
              <a:solidFill>
                <a:srgbClr val="8484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55"/>
            <p:cNvSpPr/>
            <p:nvPr/>
          </p:nvSpPr>
          <p:spPr>
            <a:xfrm rot="-5400000">
              <a:off x="10004114" y="5560657"/>
              <a:ext cx="241800" cy="1551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25400" cap="flat" cmpd="sng">
              <a:solidFill>
                <a:srgbClr val="8484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64" name="Google Shape;3664;p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82202" y="5235475"/>
              <a:ext cx="762437" cy="7624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5" name="Google Shape;3665;p55"/>
            <p:cNvSpPr/>
            <p:nvPr/>
          </p:nvSpPr>
          <p:spPr>
            <a:xfrm rot="-5400000">
              <a:off x="8614264" y="5546467"/>
              <a:ext cx="241800" cy="1551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25400" cap="flat" cmpd="sng">
              <a:solidFill>
                <a:srgbClr val="8484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55"/>
            <p:cNvSpPr txBox="1"/>
            <p:nvPr/>
          </p:nvSpPr>
          <p:spPr>
            <a:xfrm>
              <a:off x="8909819" y="4792132"/>
              <a:ext cx="13128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Production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67" name="Google Shape;3667;p55"/>
            <p:cNvCxnSpPr>
              <a:cxnSpLocks/>
              <a:stCxn id="3630" idx="3"/>
              <a:endCxn id="3664" idx="1"/>
            </p:cNvCxnSpPr>
            <p:nvPr/>
          </p:nvCxnSpPr>
          <p:spPr>
            <a:xfrm>
              <a:off x="6284953" y="4176034"/>
              <a:ext cx="1697100" cy="1440600"/>
            </a:xfrm>
            <a:prstGeom prst="bentConnector3">
              <a:avLst>
                <a:gd name="adj1" fmla="val -477943"/>
              </a:avLst>
            </a:prstGeom>
            <a:noFill/>
            <a:ln w="88900" cap="flat" cmpd="sng">
              <a:solidFill>
                <a:srgbClr val="184F5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668" name="Google Shape;3668;p55"/>
            <p:cNvCxnSpPr>
              <a:stCxn id="3630" idx="3"/>
            </p:cNvCxnSpPr>
            <p:nvPr/>
          </p:nvCxnSpPr>
          <p:spPr>
            <a:xfrm>
              <a:off x="6284953" y="4176034"/>
              <a:ext cx="1749000" cy="12600"/>
            </a:xfrm>
            <a:prstGeom prst="bentConnector3">
              <a:avLst>
                <a:gd name="adj1" fmla="val -436205"/>
              </a:avLst>
            </a:prstGeom>
            <a:noFill/>
            <a:ln w="88900" cap="flat" cmpd="sng">
              <a:solidFill>
                <a:srgbClr val="184F5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669" name="Google Shape;3669;p55"/>
            <p:cNvCxnSpPr>
              <a:stCxn id="3630" idx="3"/>
              <a:endCxn id="3646" idx="1"/>
            </p:cNvCxnSpPr>
            <p:nvPr/>
          </p:nvCxnSpPr>
          <p:spPr>
            <a:xfrm rot="10800000" flipH="1">
              <a:off x="6284953" y="2811934"/>
              <a:ext cx="1700400" cy="1364100"/>
            </a:xfrm>
            <a:prstGeom prst="bentConnector3">
              <a:avLst>
                <a:gd name="adj1" fmla="val -476808"/>
              </a:avLst>
            </a:prstGeom>
            <a:noFill/>
            <a:ln w="88900" cap="flat" cmpd="sng">
              <a:solidFill>
                <a:srgbClr val="184F5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3670" name="Google Shape;3670;p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32770" y="2172148"/>
              <a:ext cx="642472" cy="6424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71" name="Google Shape;3671;p55"/>
          <p:cNvSpPr txBox="1">
            <a:spLocks noGrp="1"/>
          </p:cNvSpPr>
          <p:nvPr>
            <p:ph type="title"/>
          </p:nvPr>
        </p:nvSpPr>
        <p:spPr>
          <a:xfrm>
            <a:off x="460979" y="322930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 sz="3100">
                <a:latin typeface="DM Sans"/>
                <a:ea typeface="DM Sans"/>
                <a:cs typeface="DM Sans"/>
                <a:sym typeface="DM Sans"/>
              </a:rPr>
              <a:t>Automatic deployments and operations with Delta Lives Table </a:t>
            </a:r>
            <a:endParaRPr sz="31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7"/>
          <p:cNvSpPr/>
          <p:nvPr/>
        </p:nvSpPr>
        <p:spPr>
          <a:xfrm rot="-5400000">
            <a:off x="6153604" y="5130812"/>
            <a:ext cx="398077" cy="1774350"/>
          </a:xfrm>
          <a:custGeom>
            <a:avLst/>
            <a:gdLst/>
            <a:ahLst/>
            <a:cxnLst/>
            <a:rect l="l" t="t" r="r" b="b"/>
            <a:pathLst>
              <a:path w="433871" h="1774350" extrusionOk="0">
                <a:moveTo>
                  <a:pt x="433871" y="157596"/>
                </a:moveTo>
                <a:lnTo>
                  <a:pt x="433871" y="1774350"/>
                </a:lnTo>
                <a:lnTo>
                  <a:pt x="0" y="1774350"/>
                </a:lnTo>
                <a:lnTo>
                  <a:pt x="0" y="157596"/>
                </a:lnTo>
                <a:lnTo>
                  <a:pt x="67168" y="157596"/>
                </a:lnTo>
                <a:lnTo>
                  <a:pt x="193947" y="0"/>
                </a:lnTo>
                <a:lnTo>
                  <a:pt x="320726" y="1575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dist="2540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53" name="Google Shape;2053;p7"/>
          <p:cNvSpPr txBox="1">
            <a:spLocks noGrp="1"/>
          </p:cNvSpPr>
          <p:nvPr>
            <p:ph type="title"/>
          </p:nvPr>
        </p:nvSpPr>
        <p:spPr>
          <a:xfrm>
            <a:off x="749433" y="535597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5"/>
              <a:buNone/>
            </a:pPr>
            <a:r>
              <a:rPr lang="en-US" sz="3170"/>
              <a:t>Tech leaders are to the right of the Data Maturity Curve</a:t>
            </a:r>
            <a:endParaRPr sz="3170"/>
          </a:p>
        </p:txBody>
      </p:sp>
      <p:sp>
        <p:nvSpPr>
          <p:cNvPr id="2054" name="Google Shape;2054;p7"/>
          <p:cNvSpPr/>
          <p:nvPr/>
        </p:nvSpPr>
        <p:spPr>
          <a:xfrm>
            <a:off x="1477247" y="5555903"/>
            <a:ext cx="786390" cy="517660"/>
          </a:xfrm>
          <a:custGeom>
            <a:avLst/>
            <a:gdLst/>
            <a:ahLst/>
            <a:cxnLst/>
            <a:rect l="l" t="t" r="r" b="b"/>
            <a:pathLst>
              <a:path w="263" h="173" extrusionOk="0">
                <a:moveTo>
                  <a:pt x="263" y="0"/>
                </a:moveTo>
                <a:cubicBezTo>
                  <a:pt x="153" y="27"/>
                  <a:pt x="94" y="45"/>
                  <a:pt x="63" y="47"/>
                </a:cubicBezTo>
                <a:cubicBezTo>
                  <a:pt x="31" y="49"/>
                  <a:pt x="0" y="75"/>
                  <a:pt x="0" y="110"/>
                </a:cubicBezTo>
                <a:cubicBezTo>
                  <a:pt x="0" y="144"/>
                  <a:pt x="31" y="173"/>
                  <a:pt x="63" y="172"/>
                </a:cubicBezTo>
                <a:cubicBezTo>
                  <a:pt x="94" y="172"/>
                  <a:pt x="153" y="160"/>
                  <a:pt x="263" y="143"/>
                </a:cubicBezTo>
                <a:lnTo>
                  <a:pt x="26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Google Shape;2055;p7"/>
          <p:cNvSpPr/>
          <p:nvPr/>
        </p:nvSpPr>
        <p:spPr>
          <a:xfrm>
            <a:off x="2311388" y="5209802"/>
            <a:ext cx="1183316" cy="765300"/>
          </a:xfrm>
          <a:custGeom>
            <a:avLst/>
            <a:gdLst/>
            <a:ahLst/>
            <a:cxnLst/>
            <a:rect l="l" t="t" r="r" b="b"/>
            <a:pathLst>
              <a:path w="396" h="256" extrusionOk="0">
                <a:moveTo>
                  <a:pt x="396" y="0"/>
                </a:moveTo>
                <a:cubicBezTo>
                  <a:pt x="285" y="36"/>
                  <a:pt x="111" y="85"/>
                  <a:pt x="0" y="112"/>
                </a:cubicBezTo>
                <a:cubicBezTo>
                  <a:pt x="0" y="256"/>
                  <a:pt x="0" y="256"/>
                  <a:pt x="0" y="256"/>
                </a:cubicBezTo>
                <a:cubicBezTo>
                  <a:pt x="111" y="239"/>
                  <a:pt x="285" y="208"/>
                  <a:pt x="396" y="185"/>
                </a:cubicBezTo>
                <a:lnTo>
                  <a:pt x="3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6" name="Google Shape;2056;p7"/>
          <p:cNvSpPr/>
          <p:nvPr/>
        </p:nvSpPr>
        <p:spPr>
          <a:xfrm>
            <a:off x="3542454" y="4739881"/>
            <a:ext cx="1201222" cy="1012941"/>
          </a:xfrm>
          <a:custGeom>
            <a:avLst/>
            <a:gdLst/>
            <a:ahLst/>
            <a:cxnLst/>
            <a:rect l="l" t="t" r="r" b="b"/>
            <a:pathLst>
              <a:path w="402" h="339" extrusionOk="0">
                <a:moveTo>
                  <a:pt x="402" y="0"/>
                </a:moveTo>
                <a:cubicBezTo>
                  <a:pt x="288" y="48"/>
                  <a:pt x="111" y="115"/>
                  <a:pt x="0" y="152"/>
                </a:cubicBezTo>
                <a:cubicBezTo>
                  <a:pt x="0" y="339"/>
                  <a:pt x="0" y="339"/>
                  <a:pt x="0" y="339"/>
                </a:cubicBezTo>
                <a:cubicBezTo>
                  <a:pt x="112" y="316"/>
                  <a:pt x="289" y="275"/>
                  <a:pt x="402" y="246"/>
                </a:cubicBezTo>
                <a:lnTo>
                  <a:pt x="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7" name="Google Shape;2057;p7"/>
          <p:cNvSpPr/>
          <p:nvPr/>
        </p:nvSpPr>
        <p:spPr>
          <a:xfrm>
            <a:off x="4791427" y="4168517"/>
            <a:ext cx="1201222" cy="1291910"/>
          </a:xfrm>
          <a:custGeom>
            <a:avLst/>
            <a:gdLst/>
            <a:ahLst/>
            <a:cxnLst/>
            <a:rect l="l" t="t" r="r" b="b"/>
            <a:pathLst>
              <a:path w="402" h="432" extrusionOk="0">
                <a:moveTo>
                  <a:pt x="402" y="0"/>
                </a:moveTo>
                <a:cubicBezTo>
                  <a:pt x="290" y="55"/>
                  <a:pt x="113" y="135"/>
                  <a:pt x="0" y="184"/>
                </a:cubicBezTo>
                <a:cubicBezTo>
                  <a:pt x="0" y="432"/>
                  <a:pt x="0" y="432"/>
                  <a:pt x="0" y="432"/>
                </a:cubicBezTo>
                <a:cubicBezTo>
                  <a:pt x="113" y="403"/>
                  <a:pt x="290" y="350"/>
                  <a:pt x="402" y="312"/>
                </a:cubicBezTo>
                <a:lnTo>
                  <a:pt x="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p7"/>
          <p:cNvSpPr/>
          <p:nvPr/>
        </p:nvSpPr>
        <p:spPr>
          <a:xfrm>
            <a:off x="6040399" y="3468856"/>
            <a:ext cx="1192269" cy="1615634"/>
          </a:xfrm>
          <a:custGeom>
            <a:avLst/>
            <a:gdLst/>
            <a:ahLst/>
            <a:cxnLst/>
            <a:rect l="l" t="t" r="r" b="b"/>
            <a:pathLst>
              <a:path w="399" h="540" extrusionOk="0">
                <a:moveTo>
                  <a:pt x="399" y="0"/>
                </a:moveTo>
                <a:cubicBezTo>
                  <a:pt x="287" y="72"/>
                  <a:pt x="112" y="171"/>
                  <a:pt x="0" y="226"/>
                </a:cubicBezTo>
                <a:cubicBezTo>
                  <a:pt x="0" y="540"/>
                  <a:pt x="0" y="540"/>
                  <a:pt x="0" y="540"/>
                </a:cubicBezTo>
                <a:cubicBezTo>
                  <a:pt x="113" y="501"/>
                  <a:pt x="288" y="431"/>
                  <a:pt x="399" y="380"/>
                </a:cubicBezTo>
                <a:lnTo>
                  <a:pt x="3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p7"/>
          <p:cNvSpPr/>
          <p:nvPr/>
        </p:nvSpPr>
        <p:spPr>
          <a:xfrm>
            <a:off x="7280418" y="2500670"/>
            <a:ext cx="1192269" cy="2084063"/>
          </a:xfrm>
          <a:custGeom>
            <a:avLst/>
            <a:gdLst/>
            <a:ahLst/>
            <a:cxnLst/>
            <a:rect l="l" t="t" r="r" b="b"/>
            <a:pathLst>
              <a:path w="399" h="697" extrusionOk="0">
                <a:moveTo>
                  <a:pt x="399" y="0"/>
                </a:moveTo>
                <a:cubicBezTo>
                  <a:pt x="287" y="102"/>
                  <a:pt x="112" y="239"/>
                  <a:pt x="0" y="313"/>
                </a:cubicBezTo>
                <a:cubicBezTo>
                  <a:pt x="0" y="697"/>
                  <a:pt x="0" y="697"/>
                  <a:pt x="0" y="697"/>
                </a:cubicBezTo>
                <a:cubicBezTo>
                  <a:pt x="112" y="645"/>
                  <a:pt x="287" y="559"/>
                  <a:pt x="399" y="500"/>
                </a:cubicBezTo>
                <a:lnTo>
                  <a:pt x="3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p7"/>
          <p:cNvSpPr/>
          <p:nvPr/>
        </p:nvSpPr>
        <p:spPr>
          <a:xfrm>
            <a:off x="8520437" y="1780124"/>
            <a:ext cx="1698124" cy="2191474"/>
          </a:xfrm>
          <a:custGeom>
            <a:avLst/>
            <a:gdLst/>
            <a:ahLst/>
            <a:cxnLst/>
            <a:rect l="l" t="t" r="r" b="b"/>
            <a:pathLst>
              <a:path w="568" h="733" extrusionOk="0">
                <a:moveTo>
                  <a:pt x="327" y="1"/>
                </a:moveTo>
                <a:cubicBezTo>
                  <a:pt x="230" y="4"/>
                  <a:pt x="182" y="60"/>
                  <a:pt x="182" y="60"/>
                </a:cubicBezTo>
                <a:cubicBezTo>
                  <a:pt x="182" y="60"/>
                  <a:pt x="109" y="126"/>
                  <a:pt x="0" y="226"/>
                </a:cubicBezTo>
                <a:cubicBezTo>
                  <a:pt x="0" y="733"/>
                  <a:pt x="0" y="733"/>
                  <a:pt x="0" y="733"/>
                </a:cubicBezTo>
                <a:cubicBezTo>
                  <a:pt x="122" y="667"/>
                  <a:pt x="463" y="449"/>
                  <a:pt x="463" y="449"/>
                </a:cubicBezTo>
                <a:cubicBezTo>
                  <a:pt x="527" y="405"/>
                  <a:pt x="568" y="332"/>
                  <a:pt x="568" y="250"/>
                </a:cubicBezTo>
                <a:cubicBezTo>
                  <a:pt x="568" y="117"/>
                  <a:pt x="486" y="0"/>
                  <a:pt x="32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40000">
                <a:schemeClr val="lt2"/>
              </a:gs>
              <a:gs pos="65000">
                <a:srgbClr val="EEEDE9">
                  <a:alpha val="0"/>
                </a:srgbClr>
              </a:gs>
              <a:gs pos="100000">
                <a:srgbClr val="EEEDE9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1" name="Google Shape;2061;p7"/>
          <p:cNvCxnSpPr/>
          <p:nvPr/>
        </p:nvCxnSpPr>
        <p:spPr>
          <a:xfrm rot="10800000" flipH="1">
            <a:off x="2910411" y="5728447"/>
            <a:ext cx="3300" cy="299700"/>
          </a:xfrm>
          <a:prstGeom prst="straightConnector1">
            <a:avLst/>
          </a:prstGeom>
          <a:noFill/>
          <a:ln w="19050" cap="rnd" cmpd="sng">
            <a:solidFill>
              <a:srgbClr val="9696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2" name="Google Shape;2062;p7"/>
          <p:cNvCxnSpPr/>
          <p:nvPr/>
        </p:nvCxnSpPr>
        <p:spPr>
          <a:xfrm rot="10800000">
            <a:off x="4149804" y="5428749"/>
            <a:ext cx="0" cy="599400"/>
          </a:xfrm>
          <a:prstGeom prst="straightConnector1">
            <a:avLst/>
          </a:prstGeom>
          <a:noFill/>
          <a:ln w="19050" cap="rnd" cmpd="sng">
            <a:solidFill>
              <a:srgbClr val="96969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3" name="Google Shape;2063;p7"/>
          <p:cNvSpPr txBox="1"/>
          <p:nvPr/>
        </p:nvSpPr>
        <p:spPr>
          <a:xfrm>
            <a:off x="1067067" y="6324129"/>
            <a:ext cx="884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969696"/>
                </a:solidFill>
                <a:latin typeface="DM Sans"/>
                <a:ea typeface="DM Sans"/>
                <a:cs typeface="DM Sans"/>
                <a:sym typeface="DM Sans"/>
              </a:rPr>
              <a:t>Data + AI Maturity</a:t>
            </a:r>
            <a:endParaRPr sz="1400" b="1" i="0" u="none" strike="noStrike" cap="none">
              <a:solidFill>
                <a:srgbClr val="96969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64" name="Google Shape;2064;p7"/>
          <p:cNvSpPr txBox="1"/>
          <p:nvPr/>
        </p:nvSpPr>
        <p:spPr>
          <a:xfrm rot="-5400000">
            <a:off x="-1466542" y="3846600"/>
            <a:ext cx="46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969696"/>
                </a:solidFill>
                <a:latin typeface="DM Sans"/>
                <a:ea typeface="DM Sans"/>
                <a:cs typeface="DM Sans"/>
                <a:sym typeface="DM Sans"/>
              </a:rPr>
              <a:t>Competitive Advantage</a:t>
            </a:r>
            <a:endParaRPr sz="1400" b="1" i="0" u="none" strike="noStrike" cap="none">
              <a:solidFill>
                <a:srgbClr val="96969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65" name="Google Shape;2065;p7"/>
          <p:cNvSpPr txBox="1"/>
          <p:nvPr/>
        </p:nvSpPr>
        <p:spPr>
          <a:xfrm>
            <a:off x="1440795" y="5141242"/>
            <a:ext cx="91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Clean</a:t>
            </a:r>
            <a:endParaRPr sz="1200" b="0" i="0" u="none" strike="noStrike" cap="non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</a:t>
            </a:r>
            <a:endParaRPr sz="1200" b="0" i="0" u="none" strike="noStrike" cap="non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066" name="Google Shape;2066;p7"/>
          <p:cNvSpPr txBox="1"/>
          <p:nvPr/>
        </p:nvSpPr>
        <p:spPr>
          <a:xfrm>
            <a:off x="2437892" y="4982006"/>
            <a:ext cx="937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Reports</a:t>
            </a:r>
            <a:endParaRPr sz="1200" b="0" i="0" u="none" strike="noStrike" cap="non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067" name="Google Shape;2067;p7"/>
          <p:cNvSpPr txBox="1"/>
          <p:nvPr/>
        </p:nvSpPr>
        <p:spPr>
          <a:xfrm>
            <a:off x="3730709" y="4427951"/>
            <a:ext cx="78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Ad Hoc</a:t>
            </a:r>
            <a:br>
              <a:rPr lang="en-US" sz="12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Queries</a:t>
            </a:r>
            <a:endParaRPr sz="1200" b="0" i="0" u="none" strike="noStrike" cap="non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068" name="Google Shape;2068;p7"/>
          <p:cNvSpPr txBox="1"/>
          <p:nvPr/>
        </p:nvSpPr>
        <p:spPr>
          <a:xfrm>
            <a:off x="4839535" y="3851709"/>
            <a:ext cx="108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</a:t>
            </a:r>
            <a:br>
              <a:rPr lang="en-US" sz="12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Exploration</a:t>
            </a:r>
            <a:endParaRPr sz="1200" b="0" i="0" u="none" strike="noStrike" cap="non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069" name="Google Shape;2069;p7"/>
          <p:cNvSpPr txBox="1"/>
          <p:nvPr/>
        </p:nvSpPr>
        <p:spPr>
          <a:xfrm>
            <a:off x="6040412" y="3155516"/>
            <a:ext cx="119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Predictive</a:t>
            </a:r>
            <a:br>
              <a:rPr lang="en-US" sz="12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Modeling</a:t>
            </a:r>
            <a:endParaRPr sz="1200" b="0" i="0" u="none" strike="noStrike" cap="non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070" name="Google Shape;2070;p7"/>
          <p:cNvSpPr txBox="1"/>
          <p:nvPr/>
        </p:nvSpPr>
        <p:spPr>
          <a:xfrm>
            <a:off x="7122332" y="2465950"/>
            <a:ext cx="1083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Prescriptive</a:t>
            </a:r>
            <a:br>
              <a:rPr lang="en-US" sz="12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Analytics</a:t>
            </a:r>
            <a:endParaRPr sz="1200" b="0" i="0" u="none" strike="noStrike" cap="non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071" name="Google Shape;2071;p7"/>
          <p:cNvSpPr txBox="1"/>
          <p:nvPr/>
        </p:nvSpPr>
        <p:spPr>
          <a:xfrm>
            <a:off x="8063572" y="1477642"/>
            <a:ext cx="1107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Automated Decision</a:t>
            </a:r>
            <a:endParaRPr sz="1200" b="0" i="0" u="none" strike="noStrike" cap="non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Making</a:t>
            </a:r>
            <a:endParaRPr sz="1200" b="0" i="0" u="none" strike="noStrike" cap="non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2072" name="Google Shape;2072;p7"/>
          <p:cNvCxnSpPr/>
          <p:nvPr/>
        </p:nvCxnSpPr>
        <p:spPr>
          <a:xfrm>
            <a:off x="1897650" y="6028150"/>
            <a:ext cx="3498900" cy="0"/>
          </a:xfrm>
          <a:prstGeom prst="straightConnector1">
            <a:avLst/>
          </a:prstGeom>
          <a:noFill/>
          <a:ln w="19050" cap="rnd" cmpd="sng">
            <a:solidFill>
              <a:srgbClr val="9696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3" name="Google Shape;2073;p7"/>
          <p:cNvCxnSpPr/>
          <p:nvPr/>
        </p:nvCxnSpPr>
        <p:spPr>
          <a:xfrm rot="10800000">
            <a:off x="1896006" y="5944741"/>
            <a:ext cx="0" cy="83400"/>
          </a:xfrm>
          <a:prstGeom prst="straightConnector1">
            <a:avLst/>
          </a:prstGeom>
          <a:noFill/>
          <a:ln w="19050" cap="rnd" cmpd="sng">
            <a:solidFill>
              <a:srgbClr val="9696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4" name="Google Shape;2074;p7"/>
          <p:cNvCxnSpPr/>
          <p:nvPr/>
        </p:nvCxnSpPr>
        <p:spPr>
          <a:xfrm rot="10800000">
            <a:off x="5396525" y="5042047"/>
            <a:ext cx="0" cy="986100"/>
          </a:xfrm>
          <a:prstGeom prst="straightConnector1">
            <a:avLst/>
          </a:prstGeom>
          <a:noFill/>
          <a:ln w="19050" cap="rnd" cmpd="sng">
            <a:solidFill>
              <a:srgbClr val="96969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5" name="Google Shape;2075;p7"/>
          <p:cNvSpPr/>
          <p:nvPr/>
        </p:nvSpPr>
        <p:spPr>
          <a:xfrm>
            <a:off x="1858821" y="5822714"/>
            <a:ext cx="83400" cy="83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p7"/>
          <p:cNvSpPr/>
          <p:nvPr/>
        </p:nvSpPr>
        <p:spPr>
          <a:xfrm>
            <a:off x="2840918" y="5540068"/>
            <a:ext cx="142500" cy="14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7"/>
          <p:cNvSpPr/>
          <p:nvPr/>
        </p:nvSpPr>
        <p:spPr>
          <a:xfrm>
            <a:off x="4049299" y="5196563"/>
            <a:ext cx="186000" cy="18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7"/>
          <p:cNvSpPr/>
          <p:nvPr/>
        </p:nvSpPr>
        <p:spPr>
          <a:xfrm>
            <a:off x="5280057" y="4746506"/>
            <a:ext cx="235500" cy="235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p7"/>
          <p:cNvSpPr/>
          <p:nvPr/>
        </p:nvSpPr>
        <p:spPr>
          <a:xfrm>
            <a:off x="6486921" y="4144988"/>
            <a:ext cx="299700" cy="29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0" name="Google Shape;2080;p7"/>
          <p:cNvSpPr/>
          <p:nvPr/>
        </p:nvSpPr>
        <p:spPr>
          <a:xfrm>
            <a:off x="7677400" y="3441193"/>
            <a:ext cx="398100" cy="398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1" name="Google Shape;2081;p7"/>
          <p:cNvSpPr/>
          <p:nvPr/>
        </p:nvSpPr>
        <p:spPr>
          <a:xfrm>
            <a:off x="8852984" y="2517553"/>
            <a:ext cx="518700" cy="51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2" name="Google Shape;2082;p7"/>
          <p:cNvCxnSpPr/>
          <p:nvPr/>
        </p:nvCxnSpPr>
        <p:spPr>
          <a:xfrm>
            <a:off x="1052580" y="1663148"/>
            <a:ext cx="0" cy="4630200"/>
          </a:xfrm>
          <a:prstGeom prst="straightConnector1">
            <a:avLst/>
          </a:prstGeom>
          <a:noFill/>
          <a:ln w="31750" cap="rnd" cmpd="sng">
            <a:solidFill>
              <a:srgbClr val="9696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3" name="Google Shape;2083;p7"/>
          <p:cNvCxnSpPr/>
          <p:nvPr/>
        </p:nvCxnSpPr>
        <p:spPr>
          <a:xfrm rot="10800000">
            <a:off x="1052922" y="6293339"/>
            <a:ext cx="8826300" cy="0"/>
          </a:xfrm>
          <a:prstGeom prst="straightConnector1">
            <a:avLst/>
          </a:prstGeom>
          <a:noFill/>
          <a:ln w="31750" cap="rnd" cmpd="sng">
            <a:solidFill>
              <a:srgbClr val="96969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84" name="Google Shape;2084;p7"/>
          <p:cNvGrpSpPr/>
          <p:nvPr/>
        </p:nvGrpSpPr>
        <p:grpSpPr>
          <a:xfrm>
            <a:off x="6302231" y="4550470"/>
            <a:ext cx="1775032" cy="531280"/>
            <a:chOff x="5622478" y="-961525"/>
            <a:chExt cx="1774500" cy="531280"/>
          </a:xfrm>
        </p:grpSpPr>
        <p:sp>
          <p:nvSpPr>
            <p:cNvPr id="2085" name="Google Shape;2085;p7"/>
            <p:cNvSpPr/>
            <p:nvPr/>
          </p:nvSpPr>
          <p:spPr>
            <a:xfrm>
              <a:off x="5622478" y="-828345"/>
              <a:ext cx="1774500" cy="3981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862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7"/>
            <p:cNvSpPr/>
            <p:nvPr/>
          </p:nvSpPr>
          <p:spPr>
            <a:xfrm>
              <a:off x="5766625" y="-961525"/>
              <a:ext cx="398100" cy="142500"/>
            </a:xfrm>
            <a:prstGeom prst="triangle">
              <a:avLst>
                <a:gd name="adj" fmla="val 50000"/>
              </a:avLst>
            </a:pr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7" name="Google Shape;2087;p7"/>
          <p:cNvGrpSpPr/>
          <p:nvPr/>
        </p:nvGrpSpPr>
        <p:grpSpPr>
          <a:xfrm>
            <a:off x="7538716" y="3921331"/>
            <a:ext cx="2244073" cy="531269"/>
            <a:chOff x="5622484" y="-961525"/>
            <a:chExt cx="2243400" cy="531269"/>
          </a:xfrm>
        </p:grpSpPr>
        <p:sp>
          <p:nvSpPr>
            <p:cNvPr id="2088" name="Google Shape;2088;p7"/>
            <p:cNvSpPr/>
            <p:nvPr/>
          </p:nvSpPr>
          <p:spPr>
            <a:xfrm>
              <a:off x="5622484" y="-828356"/>
              <a:ext cx="2243400" cy="3981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862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7"/>
            <p:cNvSpPr/>
            <p:nvPr/>
          </p:nvSpPr>
          <p:spPr>
            <a:xfrm>
              <a:off x="5766625" y="-961525"/>
              <a:ext cx="398100" cy="142500"/>
            </a:xfrm>
            <a:prstGeom prst="triangle">
              <a:avLst>
                <a:gd name="adj" fmla="val 50000"/>
              </a:avLst>
            </a:pr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0" name="Google Shape;2090;p7"/>
          <p:cNvSpPr txBox="1"/>
          <p:nvPr/>
        </p:nvSpPr>
        <p:spPr>
          <a:xfrm>
            <a:off x="6301961" y="4724930"/>
            <a:ext cx="188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What will happen?</a:t>
            </a:r>
            <a:endParaRPr sz="1400" b="1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91" name="Google Shape;2091;p7"/>
          <p:cNvSpPr txBox="1"/>
          <p:nvPr/>
        </p:nvSpPr>
        <p:spPr>
          <a:xfrm>
            <a:off x="7549013" y="4117325"/>
            <a:ext cx="235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How should we respond?</a:t>
            </a:r>
            <a:endParaRPr sz="1400" b="0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92" name="Google Shape;2092;p7"/>
          <p:cNvSpPr txBox="1"/>
          <p:nvPr/>
        </p:nvSpPr>
        <p:spPr>
          <a:xfrm>
            <a:off x="5623101" y="5856406"/>
            <a:ext cx="188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What</a:t>
            </a:r>
            <a:r>
              <a:rPr lang="en-US" sz="14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happened?</a:t>
            </a:r>
            <a:endParaRPr sz="1400" b="0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093" name="Google Shape;2093;p7"/>
          <p:cNvGrpSpPr/>
          <p:nvPr/>
        </p:nvGrpSpPr>
        <p:grpSpPr>
          <a:xfrm>
            <a:off x="8770974" y="3120733"/>
            <a:ext cx="3280584" cy="531292"/>
            <a:chOff x="5622471" y="-961525"/>
            <a:chExt cx="3279600" cy="531292"/>
          </a:xfrm>
        </p:grpSpPr>
        <p:sp>
          <p:nvSpPr>
            <p:cNvPr id="2094" name="Google Shape;2094;p7"/>
            <p:cNvSpPr/>
            <p:nvPr/>
          </p:nvSpPr>
          <p:spPr>
            <a:xfrm>
              <a:off x="5622471" y="-828333"/>
              <a:ext cx="3279600" cy="3981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862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7"/>
            <p:cNvSpPr/>
            <p:nvPr/>
          </p:nvSpPr>
          <p:spPr>
            <a:xfrm>
              <a:off x="5766625" y="-961525"/>
              <a:ext cx="398100" cy="142500"/>
            </a:xfrm>
            <a:prstGeom prst="triangle">
              <a:avLst>
                <a:gd name="adj" fmla="val 50000"/>
              </a:avLst>
            </a:pr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6" name="Google Shape;2096;p7"/>
          <p:cNvSpPr txBox="1"/>
          <p:nvPr/>
        </p:nvSpPr>
        <p:spPr>
          <a:xfrm>
            <a:off x="8802452" y="3330200"/>
            <a:ext cx="328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Automatically make the best decision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7" name="Google Shape;2097;p7"/>
          <p:cNvSpPr txBox="1">
            <a:spLocks noGrp="1"/>
          </p:cNvSpPr>
          <p:nvPr>
            <p:ph type="subTitle" idx="1"/>
          </p:nvPr>
        </p:nvSpPr>
        <p:spPr>
          <a:xfrm>
            <a:off x="765000" y="1174702"/>
            <a:ext cx="10662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</a:pPr>
            <a:r>
              <a:rPr lang="en-US"/>
              <a:t>From hindsight to foresight</a:t>
            </a:r>
            <a:endParaRPr/>
          </a:p>
        </p:txBody>
      </p:sp>
      <p:sp>
        <p:nvSpPr>
          <p:cNvPr id="2098" name="Google Shape;2098;p7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p56"/>
          <p:cNvSpPr txBox="1"/>
          <p:nvPr/>
        </p:nvSpPr>
        <p:spPr>
          <a:xfrm>
            <a:off x="963282" y="697038"/>
            <a:ext cx="7502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78" name="Google Shape;3678;p56"/>
          <p:cNvSpPr txBox="1"/>
          <p:nvPr/>
        </p:nvSpPr>
        <p:spPr>
          <a:xfrm>
            <a:off x="5791133" y="1410150"/>
            <a:ext cx="6069300" cy="47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</a:pPr>
            <a:r>
              <a:rPr lang="en-U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Meet streaming SLOs with backlog-aware scaling decisions - Monitor both, </a:t>
            </a:r>
            <a:r>
              <a:rPr lang="en-US" sz="19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backlog metrics and cluster utilization</a:t>
            </a:r>
            <a:r>
              <a:rPr lang="en-U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to scale up or down</a:t>
            </a:r>
            <a:br>
              <a:rPr lang="en-U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-U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9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</a:pPr>
            <a:r>
              <a:rPr lang="en-US" sz="19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Reduce down time</a:t>
            </a:r>
            <a:r>
              <a:rPr lang="en-U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with automatic error handling and easy replay</a:t>
            </a:r>
            <a:br>
              <a:rPr lang="en-U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-U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9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</a:pPr>
            <a:r>
              <a:rPr lang="en-US" sz="19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Eliminate maintenance</a:t>
            </a:r>
            <a:r>
              <a:rPr lang="en-U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with automatic optimizations of all Delta Live Tables</a:t>
            </a:r>
            <a:br>
              <a:rPr lang="en-U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-U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9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</a:pPr>
            <a:r>
              <a:rPr lang="en-U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Execute data pipeline workload on </a:t>
            </a:r>
            <a:r>
              <a:rPr lang="en-US" sz="19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automatically provisioned</a:t>
            </a:r>
            <a:r>
              <a:rPr lang="en-U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elastic Apache Spark™-based compute clusters that parallelize jobs as well as minimize data movement</a:t>
            </a:r>
            <a:endParaRPr sz="19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79" name="Google Shape;3679;p56"/>
          <p:cNvGrpSpPr/>
          <p:nvPr/>
        </p:nvGrpSpPr>
        <p:grpSpPr>
          <a:xfrm>
            <a:off x="1038874" y="2431788"/>
            <a:ext cx="4488270" cy="2123586"/>
            <a:chOff x="6284505" y="3803607"/>
            <a:chExt cx="5539022" cy="2338751"/>
          </a:xfrm>
        </p:grpSpPr>
        <p:sp>
          <p:nvSpPr>
            <p:cNvPr id="3680" name="Google Shape;3680;p56"/>
            <p:cNvSpPr/>
            <p:nvPr/>
          </p:nvSpPr>
          <p:spPr>
            <a:xfrm rot="5400000">
              <a:off x="7233942" y="4799635"/>
              <a:ext cx="701100" cy="1357200"/>
            </a:xfrm>
            <a:prstGeom prst="can">
              <a:avLst>
                <a:gd name="adj" fmla="val 38115"/>
              </a:avLst>
            </a:prstGeom>
            <a:solidFill>
              <a:srgbClr val="EFEFEF"/>
            </a:solidFill>
            <a:ln w="9525" cap="flat" cmpd="sng">
              <a:solidFill>
                <a:srgbClr val="1B516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8235"/>
                </a:srgbClr>
              </a:outerShdw>
            </a:effectLst>
          </p:spPr>
          <p:txBody>
            <a:bodyPr spcFirstLastPara="1" wrap="square" lIns="68600" tIns="68600" rIns="68600" bIns="68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56"/>
            <p:cNvSpPr txBox="1"/>
            <p:nvPr/>
          </p:nvSpPr>
          <p:spPr>
            <a:xfrm>
              <a:off x="7001512" y="5830141"/>
              <a:ext cx="13254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600" tIns="68600" rIns="68600" bIns="686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Streaming source</a:t>
              </a:r>
              <a:endParaRPr sz="9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682" name="Google Shape;3682;p56"/>
            <p:cNvSpPr txBox="1"/>
            <p:nvPr/>
          </p:nvSpPr>
          <p:spPr>
            <a:xfrm>
              <a:off x="8956301" y="5837258"/>
              <a:ext cx="13254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600" tIns="68600" rIns="68600" bIns="686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Spark executors</a:t>
              </a:r>
              <a:endParaRPr sz="9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683" name="Google Shape;3683;p56"/>
            <p:cNvSpPr/>
            <p:nvPr/>
          </p:nvSpPr>
          <p:spPr>
            <a:xfrm>
              <a:off x="7044417" y="5394203"/>
              <a:ext cx="141600" cy="1416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8235"/>
                </a:srgbClr>
              </a:outerShdw>
            </a:effectLst>
          </p:spPr>
          <p:txBody>
            <a:bodyPr spcFirstLastPara="1" wrap="square" lIns="68600" tIns="68600" rIns="68600" bIns="68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56"/>
            <p:cNvSpPr/>
            <p:nvPr/>
          </p:nvSpPr>
          <p:spPr>
            <a:xfrm>
              <a:off x="7417778" y="5394203"/>
              <a:ext cx="141600" cy="1416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8235"/>
                </a:srgbClr>
              </a:outerShdw>
            </a:effectLst>
          </p:spPr>
          <p:txBody>
            <a:bodyPr spcFirstLastPara="1" wrap="square" lIns="68600" tIns="68600" rIns="68600" bIns="68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56"/>
            <p:cNvSpPr/>
            <p:nvPr/>
          </p:nvSpPr>
          <p:spPr>
            <a:xfrm>
              <a:off x="6284505" y="5394203"/>
              <a:ext cx="141600" cy="1416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8235"/>
                </a:srgbClr>
              </a:outerShdw>
            </a:effectLst>
          </p:spPr>
          <p:txBody>
            <a:bodyPr spcFirstLastPara="1" wrap="square" lIns="68600" tIns="68600" rIns="68600" bIns="68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56"/>
            <p:cNvSpPr/>
            <p:nvPr/>
          </p:nvSpPr>
          <p:spPr>
            <a:xfrm>
              <a:off x="6469315" y="5394203"/>
              <a:ext cx="141600" cy="1416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8235"/>
                </a:srgbClr>
              </a:outerShdw>
            </a:effectLst>
          </p:spPr>
          <p:txBody>
            <a:bodyPr spcFirstLastPara="1" wrap="square" lIns="68600" tIns="68600" rIns="68600" bIns="68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56"/>
            <p:cNvSpPr/>
            <p:nvPr/>
          </p:nvSpPr>
          <p:spPr>
            <a:xfrm>
              <a:off x="6657866" y="5394203"/>
              <a:ext cx="141600" cy="1416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8235"/>
                </a:srgbClr>
              </a:outerShdw>
            </a:effectLst>
          </p:spPr>
          <p:txBody>
            <a:bodyPr spcFirstLastPara="1" wrap="square" lIns="68600" tIns="68600" rIns="68600" bIns="68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56"/>
            <p:cNvSpPr/>
            <p:nvPr/>
          </p:nvSpPr>
          <p:spPr>
            <a:xfrm>
              <a:off x="7781891" y="5395631"/>
              <a:ext cx="141600" cy="1416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8235"/>
                </a:srgbClr>
              </a:outerShdw>
            </a:effectLst>
          </p:spPr>
          <p:txBody>
            <a:bodyPr spcFirstLastPara="1" wrap="square" lIns="68600" tIns="68600" rIns="68600" bIns="68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89" name="Google Shape;3689;p56"/>
            <p:cNvGrpSpPr/>
            <p:nvPr/>
          </p:nvGrpSpPr>
          <p:grpSpPr>
            <a:xfrm>
              <a:off x="9017600" y="5346023"/>
              <a:ext cx="1165162" cy="136198"/>
              <a:chOff x="5816925" y="2973383"/>
              <a:chExt cx="1285200" cy="216324"/>
            </a:xfrm>
          </p:grpSpPr>
          <p:sp>
            <p:nvSpPr>
              <p:cNvPr id="3690" name="Google Shape;3690;p56"/>
              <p:cNvSpPr/>
              <p:nvPr/>
            </p:nvSpPr>
            <p:spPr>
              <a:xfrm>
                <a:off x="5816925" y="2973383"/>
                <a:ext cx="1285200" cy="216300"/>
              </a:xfrm>
              <a:prstGeom prst="roundRect">
                <a:avLst>
                  <a:gd name="adj" fmla="val 16667"/>
                </a:avLst>
              </a:prstGeom>
              <a:solidFill>
                <a:srgbClr val="C9DAF8"/>
              </a:solidFill>
              <a:ln>
                <a:noFill/>
              </a:ln>
            </p:spPr>
            <p:txBody>
              <a:bodyPr spcFirstLastPara="1" wrap="square" lIns="68600" tIns="68600" rIns="68600" bIns="686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1" name="Google Shape;3691;p56"/>
              <p:cNvSpPr/>
              <p:nvPr/>
            </p:nvSpPr>
            <p:spPr>
              <a:xfrm>
                <a:off x="5816932" y="2973407"/>
                <a:ext cx="491400" cy="2163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spcFirstLastPara="1" wrap="square" lIns="68600" tIns="68600" rIns="68600" bIns="686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92" name="Google Shape;3692;p56"/>
            <p:cNvGrpSpPr/>
            <p:nvPr/>
          </p:nvGrpSpPr>
          <p:grpSpPr>
            <a:xfrm>
              <a:off x="9017600" y="5519207"/>
              <a:ext cx="1165162" cy="136194"/>
              <a:chOff x="5816925" y="3233567"/>
              <a:chExt cx="1285200" cy="216319"/>
            </a:xfrm>
          </p:grpSpPr>
          <p:sp>
            <p:nvSpPr>
              <p:cNvPr id="3693" name="Google Shape;3693;p56"/>
              <p:cNvSpPr/>
              <p:nvPr/>
            </p:nvSpPr>
            <p:spPr>
              <a:xfrm>
                <a:off x="5816925" y="3233567"/>
                <a:ext cx="1285200" cy="216300"/>
              </a:xfrm>
              <a:prstGeom prst="roundRect">
                <a:avLst>
                  <a:gd name="adj" fmla="val 16667"/>
                </a:avLst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600" tIns="68600" rIns="68600" bIns="686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4" name="Google Shape;3694;p56"/>
              <p:cNvSpPr/>
              <p:nvPr/>
            </p:nvSpPr>
            <p:spPr>
              <a:xfrm>
                <a:off x="5816932" y="3233586"/>
                <a:ext cx="685200" cy="216300"/>
              </a:xfrm>
              <a:prstGeom prst="roundRect">
                <a:avLst>
                  <a:gd name="adj" fmla="val 16667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68600" tIns="68600" rIns="68600" bIns="686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95" name="Google Shape;3695;p56"/>
            <p:cNvGrpSpPr/>
            <p:nvPr/>
          </p:nvGrpSpPr>
          <p:grpSpPr>
            <a:xfrm>
              <a:off x="9017600" y="5692397"/>
              <a:ext cx="1165162" cy="136191"/>
              <a:chOff x="5816925" y="3493737"/>
              <a:chExt cx="1285200" cy="216313"/>
            </a:xfrm>
          </p:grpSpPr>
          <p:sp>
            <p:nvSpPr>
              <p:cNvPr id="3696" name="Google Shape;3696;p56"/>
              <p:cNvSpPr/>
              <p:nvPr/>
            </p:nvSpPr>
            <p:spPr>
              <a:xfrm>
                <a:off x="5816925" y="3493750"/>
                <a:ext cx="1285200" cy="216300"/>
              </a:xfrm>
              <a:prstGeom prst="roundRect">
                <a:avLst>
                  <a:gd name="adj" fmla="val 16667"/>
                </a:avLst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600" tIns="68600" rIns="68600" bIns="686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7" name="Google Shape;3697;p56"/>
              <p:cNvSpPr/>
              <p:nvPr/>
            </p:nvSpPr>
            <p:spPr>
              <a:xfrm>
                <a:off x="5816929" y="3493737"/>
                <a:ext cx="283500" cy="216300"/>
              </a:xfrm>
              <a:prstGeom prst="roundRect">
                <a:avLst>
                  <a:gd name="adj" fmla="val 16667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68600" tIns="68600" rIns="68600" bIns="686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98" name="Google Shape;3698;p56"/>
            <p:cNvSpPr/>
            <p:nvPr/>
          </p:nvSpPr>
          <p:spPr>
            <a:xfrm>
              <a:off x="8334554" y="5407417"/>
              <a:ext cx="141600" cy="1416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8235"/>
                </a:srgbClr>
              </a:outerShdw>
            </a:effectLst>
          </p:spPr>
          <p:txBody>
            <a:bodyPr spcFirstLastPara="1" wrap="square" lIns="68600" tIns="68600" rIns="68600" bIns="68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56"/>
            <p:cNvSpPr/>
            <p:nvPr/>
          </p:nvSpPr>
          <p:spPr>
            <a:xfrm>
              <a:off x="8519365" y="5407417"/>
              <a:ext cx="141600" cy="1416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8235"/>
                </a:srgbClr>
              </a:outerShdw>
            </a:effectLst>
          </p:spPr>
          <p:txBody>
            <a:bodyPr spcFirstLastPara="1" wrap="square" lIns="68600" tIns="68600" rIns="68600" bIns="68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56"/>
            <p:cNvSpPr/>
            <p:nvPr/>
          </p:nvSpPr>
          <p:spPr>
            <a:xfrm>
              <a:off x="8707915" y="5407417"/>
              <a:ext cx="141600" cy="1416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8235"/>
                </a:srgbClr>
              </a:outerShdw>
            </a:effectLst>
          </p:spPr>
          <p:txBody>
            <a:bodyPr spcFirstLastPara="1" wrap="square" lIns="68600" tIns="68600" rIns="68600" bIns="68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56"/>
            <p:cNvSpPr/>
            <p:nvPr/>
          </p:nvSpPr>
          <p:spPr>
            <a:xfrm>
              <a:off x="8058223" y="5407417"/>
              <a:ext cx="141600" cy="1416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8235"/>
                </a:srgbClr>
              </a:outerShdw>
            </a:effectLst>
          </p:spPr>
          <p:txBody>
            <a:bodyPr spcFirstLastPara="1" wrap="square" lIns="68600" tIns="68600" rIns="68600" bIns="68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56"/>
            <p:cNvSpPr txBox="1"/>
            <p:nvPr/>
          </p:nvSpPr>
          <p:spPr>
            <a:xfrm>
              <a:off x="10931927" y="4340050"/>
              <a:ext cx="891600" cy="7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600" tIns="68600" rIns="68600" bIns="686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No/Small backlog </a:t>
              </a:r>
              <a:endParaRPr sz="9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&amp;  low utilization</a:t>
              </a:r>
              <a:endParaRPr sz="9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3703" name="Google Shape;3703;p56"/>
            <p:cNvGrpSpPr/>
            <p:nvPr/>
          </p:nvGrpSpPr>
          <p:grpSpPr>
            <a:xfrm>
              <a:off x="6947401" y="3803607"/>
              <a:ext cx="1672518" cy="558103"/>
              <a:chOff x="2795325" y="1466013"/>
              <a:chExt cx="1844825" cy="615600"/>
            </a:xfrm>
          </p:grpSpPr>
          <p:sp>
            <p:nvSpPr>
              <p:cNvPr id="3704" name="Google Shape;3704;p56"/>
              <p:cNvSpPr txBox="1"/>
              <p:nvPr/>
            </p:nvSpPr>
            <p:spPr>
              <a:xfrm>
                <a:off x="3178250" y="1466013"/>
                <a:ext cx="14619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600" tIns="68600" rIns="68600" bIns="686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rgbClr val="000000"/>
                    </a:solidFill>
                    <a:latin typeface="Barlow"/>
                    <a:ea typeface="Barlow"/>
                    <a:cs typeface="Barlow"/>
                    <a:sym typeface="Barlow"/>
                  </a:rPr>
                  <a:t>Backlog monitoring</a:t>
                </a:r>
                <a:endParaRPr sz="1100" b="0" i="0" u="none" strike="noStrike" cap="none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pic>
            <p:nvPicPr>
              <p:cNvPr id="3705" name="Google Shape;3705;p5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882800" y="1604886"/>
                <a:ext cx="295449" cy="3378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06" name="Google Shape;3706;p56"/>
              <p:cNvSpPr/>
              <p:nvPr/>
            </p:nvSpPr>
            <p:spPr>
              <a:xfrm>
                <a:off x="2795325" y="1485600"/>
                <a:ext cx="1425300" cy="5727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600" tIns="68600" rIns="68600" bIns="686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07" name="Google Shape;3707;p56"/>
            <p:cNvGrpSpPr/>
            <p:nvPr/>
          </p:nvGrpSpPr>
          <p:grpSpPr>
            <a:xfrm>
              <a:off x="8926790" y="4235965"/>
              <a:ext cx="1737590" cy="538667"/>
              <a:chOff x="5929050" y="1344038"/>
              <a:chExt cx="1916600" cy="594162"/>
            </a:xfrm>
          </p:grpSpPr>
          <p:sp>
            <p:nvSpPr>
              <p:cNvPr id="3708" name="Google Shape;3708;p56"/>
              <p:cNvSpPr txBox="1"/>
              <p:nvPr/>
            </p:nvSpPr>
            <p:spPr>
              <a:xfrm>
                <a:off x="6383750" y="1344038"/>
                <a:ext cx="1461900" cy="5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600" tIns="68600" rIns="68600" bIns="686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rgbClr val="000000"/>
                    </a:solidFill>
                    <a:latin typeface="Barlow"/>
                    <a:ea typeface="Barlow"/>
                    <a:cs typeface="Barlow"/>
                    <a:sym typeface="Barlow"/>
                  </a:rPr>
                  <a:t>Utilization monitoring</a:t>
                </a:r>
                <a:endParaRPr sz="1100" b="0" i="0" u="none" strike="noStrike" cap="none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pic>
            <p:nvPicPr>
              <p:cNvPr id="3709" name="Google Shape;3709;p5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012100" y="1482923"/>
                <a:ext cx="295449" cy="3378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10" name="Google Shape;3710;p56"/>
              <p:cNvSpPr/>
              <p:nvPr/>
            </p:nvSpPr>
            <p:spPr>
              <a:xfrm>
                <a:off x="5929050" y="1365500"/>
                <a:ext cx="1425300" cy="5727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600" tIns="68600" rIns="68600" bIns="686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711" name="Google Shape;3711;p56"/>
            <p:cNvCxnSpPr/>
            <p:nvPr/>
          </p:nvCxnSpPr>
          <p:spPr>
            <a:xfrm rot="10800000" flipH="1">
              <a:off x="7600832" y="4425864"/>
              <a:ext cx="900" cy="557400"/>
            </a:xfrm>
            <a:prstGeom prst="straightConnector1">
              <a:avLst/>
            </a:prstGeom>
            <a:noFill/>
            <a:ln w="19050" cap="flat" cmpd="sng">
              <a:solidFill>
                <a:srgbClr val="1B516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712" name="Google Shape;3712;p56"/>
            <p:cNvCxnSpPr/>
            <p:nvPr/>
          </p:nvCxnSpPr>
          <p:spPr>
            <a:xfrm rot="10800000">
              <a:off x="9608078" y="4882492"/>
              <a:ext cx="0" cy="384900"/>
            </a:xfrm>
            <a:prstGeom prst="straightConnector1">
              <a:avLst/>
            </a:prstGeom>
            <a:noFill/>
            <a:ln w="19050" cap="flat" cmpd="sng">
              <a:solidFill>
                <a:srgbClr val="1B516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713" name="Google Shape;3713;p56"/>
            <p:cNvCxnSpPr>
              <a:endCxn id="3702" idx="0"/>
            </p:cNvCxnSpPr>
            <p:nvPr/>
          </p:nvCxnSpPr>
          <p:spPr>
            <a:xfrm>
              <a:off x="8402327" y="4098850"/>
              <a:ext cx="2975400" cy="241200"/>
            </a:xfrm>
            <a:prstGeom prst="bentConnector2">
              <a:avLst/>
            </a:prstGeom>
            <a:noFill/>
            <a:ln w="19050" cap="flat" cmpd="sng">
              <a:solidFill>
                <a:srgbClr val="1B516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3714" name="Google Shape;3714;p56"/>
            <p:cNvSpPr/>
            <p:nvPr/>
          </p:nvSpPr>
          <p:spPr>
            <a:xfrm rot="10800000">
              <a:off x="10281787" y="5368933"/>
              <a:ext cx="112200" cy="356700"/>
            </a:xfrm>
            <a:prstGeom prst="upArrow">
              <a:avLst>
                <a:gd name="adj1" fmla="val 50000"/>
                <a:gd name="adj2" fmla="val 84948"/>
              </a:avLst>
            </a:prstGeom>
            <a:solidFill>
              <a:srgbClr val="FF00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8235"/>
                </a:srgbClr>
              </a:outerShdw>
            </a:effectLst>
          </p:spPr>
          <p:txBody>
            <a:bodyPr spcFirstLastPara="1" wrap="square" lIns="68600" tIns="68600" rIns="68600" bIns="68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15" name="Google Shape;3715;p56"/>
            <p:cNvCxnSpPr>
              <a:stCxn id="3710" idx="3"/>
              <a:endCxn id="3708" idx="3"/>
            </p:cNvCxnSpPr>
            <p:nvPr/>
          </p:nvCxnSpPr>
          <p:spPr>
            <a:xfrm rot="10800000" flipH="1">
              <a:off x="10218967" y="4498827"/>
              <a:ext cx="445500" cy="16200"/>
            </a:xfrm>
            <a:prstGeom prst="straightConnector1">
              <a:avLst/>
            </a:prstGeom>
            <a:noFill/>
            <a:ln w="19050" cap="flat" cmpd="sng">
              <a:solidFill>
                <a:srgbClr val="1B516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716" name="Google Shape;3716;p56"/>
            <p:cNvCxnSpPr>
              <a:stCxn id="3702" idx="2"/>
              <a:endCxn id="3717" idx="3"/>
            </p:cNvCxnSpPr>
            <p:nvPr/>
          </p:nvCxnSpPr>
          <p:spPr>
            <a:xfrm rot="5400000">
              <a:off x="10998377" y="5076700"/>
              <a:ext cx="353100" cy="405600"/>
            </a:xfrm>
            <a:prstGeom prst="bentConnector2">
              <a:avLst/>
            </a:prstGeom>
            <a:noFill/>
            <a:ln w="19050" cap="flat" cmpd="sng">
              <a:solidFill>
                <a:srgbClr val="1B516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3717" name="Google Shape;3717;p56"/>
            <p:cNvSpPr txBox="1"/>
            <p:nvPr/>
          </p:nvSpPr>
          <p:spPr>
            <a:xfrm>
              <a:off x="10350765" y="5227082"/>
              <a:ext cx="6213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600" tIns="68600" rIns="68600" bIns="686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rgbClr val="FF0000"/>
                  </a:solidFill>
                  <a:latin typeface="Barlow"/>
                  <a:ea typeface="Barlow"/>
                  <a:cs typeface="Barlow"/>
                  <a:sym typeface="Barlow"/>
                </a:rPr>
                <a:t>Scale</a:t>
              </a:r>
              <a:endParaRPr sz="900" b="1" i="0" u="none" strike="noStrike" cap="none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rgbClr val="FF0000"/>
                  </a:solidFill>
                  <a:latin typeface="Barlow"/>
                  <a:ea typeface="Barlow"/>
                  <a:cs typeface="Barlow"/>
                  <a:sym typeface="Barlow"/>
                </a:rPr>
                <a:t>down</a:t>
              </a:r>
              <a:endParaRPr sz="900" b="1" i="0" u="none" strike="noStrike" cap="none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718" name="Google Shape;3718;p56"/>
          <p:cNvSpPr txBox="1">
            <a:spLocks noGrp="1"/>
          </p:cNvSpPr>
          <p:nvPr>
            <p:ph type="title"/>
          </p:nvPr>
        </p:nvSpPr>
        <p:spPr>
          <a:xfrm>
            <a:off x="460979" y="322930"/>
            <a:ext cx="11259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 sz="3100">
                <a:solidFill>
                  <a:srgbClr val="1B3038"/>
                </a:solidFill>
                <a:latin typeface="DM Sans"/>
                <a:ea typeface="DM Sans"/>
                <a:cs typeface="DM Sans"/>
                <a:sym typeface="DM Sans"/>
              </a:rPr>
              <a:t>Automated scaling and fault tolerance with Delta Live Tables</a:t>
            </a:r>
            <a:r>
              <a:rPr lang="en-US" sz="3100">
                <a:latin typeface="DM Sans"/>
                <a:ea typeface="DM Sans"/>
                <a:cs typeface="DM Sans"/>
                <a:sym typeface="DM Sans"/>
              </a:rPr>
              <a:t> </a:t>
            </a:r>
            <a:endParaRPr sz="31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p57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</a:pPr>
            <a:r>
              <a:rPr lang="en-US">
                <a:latin typeface="DM Sans"/>
                <a:ea typeface="DM Sans"/>
                <a:cs typeface="DM Sans"/>
                <a:sym typeface="DM Sans"/>
              </a:rPr>
              <a:t>Multitask Jobs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p58"/>
          <p:cNvSpPr txBox="1">
            <a:spLocks noGrp="1"/>
          </p:cNvSpPr>
          <p:nvPr>
            <p:ph type="title"/>
          </p:nvPr>
        </p:nvSpPr>
        <p:spPr>
          <a:xfrm>
            <a:off x="458044" y="314883"/>
            <a:ext cx="96792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900">
                <a:latin typeface="DM Sans"/>
                <a:ea typeface="DM Sans"/>
                <a:cs typeface="DM Sans"/>
                <a:sym typeface="DM Sans"/>
              </a:rPr>
              <a:t>Workflow Management on Databricks</a:t>
            </a:r>
            <a:endParaRPr sz="3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30" name="Google Shape;3730;p58"/>
          <p:cNvSpPr txBox="1">
            <a:spLocks noGrp="1"/>
          </p:cNvSpPr>
          <p:nvPr>
            <p:ph type="subTitle" idx="2"/>
          </p:nvPr>
        </p:nvSpPr>
        <p:spPr>
          <a:xfrm>
            <a:off x="460967" y="1234566"/>
            <a:ext cx="11259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3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Simplify orchestration and management of multi-step workflows</a:t>
            </a:r>
            <a:endParaRPr sz="23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31" name="Google Shape;3731;p58"/>
          <p:cNvSpPr/>
          <p:nvPr/>
        </p:nvSpPr>
        <p:spPr>
          <a:xfrm>
            <a:off x="819200" y="3443767"/>
            <a:ext cx="4435200" cy="1752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2" name="Google Shape;373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6909" y="3533965"/>
            <a:ext cx="1655000" cy="260333"/>
          </a:xfrm>
          <a:prstGeom prst="rect">
            <a:avLst/>
          </a:prstGeom>
          <a:noFill/>
          <a:ln>
            <a:noFill/>
          </a:ln>
        </p:spPr>
      </p:pic>
      <p:sp>
        <p:nvSpPr>
          <p:cNvPr id="3733" name="Google Shape;3733;p58"/>
          <p:cNvSpPr/>
          <p:nvPr/>
        </p:nvSpPr>
        <p:spPr>
          <a:xfrm>
            <a:off x="1032433" y="4155567"/>
            <a:ext cx="768900" cy="409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Job 1</a:t>
            </a:r>
            <a:endParaRPr sz="13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34" name="Google Shape;3734;p58"/>
          <p:cNvSpPr/>
          <p:nvPr/>
        </p:nvSpPr>
        <p:spPr>
          <a:xfrm>
            <a:off x="2043267" y="4659900"/>
            <a:ext cx="864300" cy="409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Job 2.b</a:t>
            </a:r>
            <a:endParaRPr sz="13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35" name="Google Shape;3735;p58"/>
          <p:cNvSpPr/>
          <p:nvPr/>
        </p:nvSpPr>
        <p:spPr>
          <a:xfrm>
            <a:off x="3149700" y="4413533"/>
            <a:ext cx="768900" cy="409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Job 3</a:t>
            </a:r>
            <a:endParaRPr sz="13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36" name="Google Shape;3736;p58"/>
          <p:cNvSpPr/>
          <p:nvPr/>
        </p:nvSpPr>
        <p:spPr>
          <a:xfrm>
            <a:off x="4160533" y="4413533"/>
            <a:ext cx="768900" cy="409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Job 4</a:t>
            </a:r>
            <a:endParaRPr sz="13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37" name="Google Shape;3737;p58"/>
          <p:cNvSpPr/>
          <p:nvPr/>
        </p:nvSpPr>
        <p:spPr>
          <a:xfrm>
            <a:off x="819200" y="2603150"/>
            <a:ext cx="4435200" cy="40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External Orchestrator, e.g. Airflow or ADF</a:t>
            </a:r>
            <a:endParaRPr sz="15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738" name="Google Shape;3738;p58"/>
          <p:cNvCxnSpPr>
            <a:stCxn id="3737" idx="1"/>
            <a:endCxn id="3733" idx="0"/>
          </p:cNvCxnSpPr>
          <p:nvPr/>
        </p:nvCxnSpPr>
        <p:spPr>
          <a:xfrm>
            <a:off x="819200" y="2807900"/>
            <a:ext cx="597600" cy="1347600"/>
          </a:xfrm>
          <a:prstGeom prst="curvedConnector4">
            <a:avLst>
              <a:gd name="adj1" fmla="val -53129"/>
              <a:gd name="adj2" fmla="val 57599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39" name="Google Shape;3739;p58"/>
          <p:cNvCxnSpPr>
            <a:stCxn id="3737" idx="1"/>
            <a:endCxn id="3740" idx="0"/>
          </p:cNvCxnSpPr>
          <p:nvPr/>
        </p:nvCxnSpPr>
        <p:spPr>
          <a:xfrm>
            <a:off x="819200" y="2807900"/>
            <a:ext cx="1656300" cy="1347600"/>
          </a:xfrm>
          <a:prstGeom prst="curvedConnector4">
            <a:avLst>
              <a:gd name="adj1" fmla="val -19168"/>
              <a:gd name="adj2" fmla="val 57599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41" name="Google Shape;3741;p58"/>
          <p:cNvCxnSpPr>
            <a:stCxn id="3737" idx="1"/>
            <a:endCxn id="3734" idx="1"/>
          </p:cNvCxnSpPr>
          <p:nvPr/>
        </p:nvCxnSpPr>
        <p:spPr>
          <a:xfrm>
            <a:off x="819200" y="2807900"/>
            <a:ext cx="1224000" cy="2056800"/>
          </a:xfrm>
          <a:prstGeom prst="curvedConnector3">
            <a:avLst>
              <a:gd name="adj1" fmla="val -31479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42" name="Google Shape;3742;p58"/>
          <p:cNvCxnSpPr>
            <a:stCxn id="3737" idx="1"/>
            <a:endCxn id="3735" idx="0"/>
          </p:cNvCxnSpPr>
          <p:nvPr/>
        </p:nvCxnSpPr>
        <p:spPr>
          <a:xfrm>
            <a:off x="819200" y="2807900"/>
            <a:ext cx="2715000" cy="1605600"/>
          </a:xfrm>
          <a:prstGeom prst="curvedConnector4">
            <a:avLst>
              <a:gd name="adj1" fmla="val -11695"/>
              <a:gd name="adj2" fmla="val 56377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43" name="Google Shape;3743;p58"/>
          <p:cNvCxnSpPr>
            <a:stCxn id="3737" idx="1"/>
            <a:endCxn id="3736" idx="0"/>
          </p:cNvCxnSpPr>
          <p:nvPr/>
        </p:nvCxnSpPr>
        <p:spPr>
          <a:xfrm>
            <a:off x="819200" y="2807900"/>
            <a:ext cx="3725700" cy="1605600"/>
          </a:xfrm>
          <a:prstGeom prst="curvedConnector4">
            <a:avLst>
              <a:gd name="adj1" fmla="val -8522"/>
              <a:gd name="adj2" fmla="val 56377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744" name="Google Shape;3744;p58"/>
          <p:cNvSpPr/>
          <p:nvPr/>
        </p:nvSpPr>
        <p:spPr>
          <a:xfrm>
            <a:off x="6477767" y="3072033"/>
            <a:ext cx="4435200" cy="2060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5" name="Google Shape;3745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7875" y="3166065"/>
            <a:ext cx="1655000" cy="260333"/>
          </a:xfrm>
          <a:prstGeom prst="rect">
            <a:avLst/>
          </a:prstGeom>
          <a:noFill/>
          <a:ln>
            <a:noFill/>
          </a:ln>
        </p:spPr>
      </p:pic>
      <p:sp>
        <p:nvSpPr>
          <p:cNvPr id="3746" name="Google Shape;3746;p58"/>
          <p:cNvSpPr/>
          <p:nvPr/>
        </p:nvSpPr>
        <p:spPr>
          <a:xfrm>
            <a:off x="6691000" y="4092467"/>
            <a:ext cx="768900" cy="409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Job 1</a:t>
            </a:r>
            <a:endParaRPr sz="13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47" name="Google Shape;3747;p58"/>
          <p:cNvSpPr/>
          <p:nvPr/>
        </p:nvSpPr>
        <p:spPr>
          <a:xfrm>
            <a:off x="7701833" y="4092467"/>
            <a:ext cx="864300" cy="409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Job 2.a</a:t>
            </a:r>
            <a:endParaRPr sz="13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48" name="Google Shape;3748;p58"/>
          <p:cNvSpPr/>
          <p:nvPr/>
        </p:nvSpPr>
        <p:spPr>
          <a:xfrm>
            <a:off x="7701833" y="4596800"/>
            <a:ext cx="864300" cy="409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Job 2.b</a:t>
            </a:r>
            <a:endParaRPr sz="13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49" name="Google Shape;3749;p58"/>
          <p:cNvSpPr/>
          <p:nvPr/>
        </p:nvSpPr>
        <p:spPr>
          <a:xfrm>
            <a:off x="8808267" y="4350433"/>
            <a:ext cx="768900" cy="409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Job 3</a:t>
            </a:r>
            <a:endParaRPr sz="13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50" name="Google Shape;3750;p58"/>
          <p:cNvSpPr/>
          <p:nvPr/>
        </p:nvSpPr>
        <p:spPr>
          <a:xfrm>
            <a:off x="9819100" y="4350433"/>
            <a:ext cx="768900" cy="409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Job 4</a:t>
            </a:r>
            <a:endParaRPr sz="13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751" name="Google Shape;3751;p58"/>
          <p:cNvCxnSpPr>
            <a:stCxn id="3746" idx="3"/>
            <a:endCxn id="3747" idx="1"/>
          </p:cNvCxnSpPr>
          <p:nvPr/>
        </p:nvCxnSpPr>
        <p:spPr>
          <a:xfrm>
            <a:off x="7459900" y="4297217"/>
            <a:ext cx="241800" cy="6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52" name="Google Shape;3752;p58"/>
          <p:cNvCxnSpPr>
            <a:stCxn id="3747" idx="3"/>
            <a:endCxn id="3749" idx="1"/>
          </p:cNvCxnSpPr>
          <p:nvPr/>
        </p:nvCxnSpPr>
        <p:spPr>
          <a:xfrm>
            <a:off x="8566133" y="4297217"/>
            <a:ext cx="242100" cy="2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53" name="Google Shape;3753;p58"/>
          <p:cNvCxnSpPr>
            <a:stCxn id="3748" idx="3"/>
            <a:endCxn id="3749" idx="1"/>
          </p:cNvCxnSpPr>
          <p:nvPr/>
        </p:nvCxnSpPr>
        <p:spPr>
          <a:xfrm rot="10800000" flipH="1">
            <a:off x="8566133" y="4555250"/>
            <a:ext cx="242100" cy="2463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54" name="Google Shape;3754;p58"/>
          <p:cNvCxnSpPr>
            <a:stCxn id="3746" idx="3"/>
            <a:endCxn id="3748" idx="1"/>
          </p:cNvCxnSpPr>
          <p:nvPr/>
        </p:nvCxnSpPr>
        <p:spPr>
          <a:xfrm>
            <a:off x="7459900" y="4297217"/>
            <a:ext cx="241800" cy="5043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55" name="Google Shape;3755;p58"/>
          <p:cNvCxnSpPr>
            <a:stCxn id="3749" idx="3"/>
            <a:endCxn id="3750" idx="1"/>
          </p:cNvCxnSpPr>
          <p:nvPr/>
        </p:nvCxnSpPr>
        <p:spPr>
          <a:xfrm>
            <a:off x="9577167" y="4555183"/>
            <a:ext cx="241800" cy="6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56" name="Google Shape;3756;p58"/>
          <p:cNvSpPr/>
          <p:nvPr/>
        </p:nvSpPr>
        <p:spPr>
          <a:xfrm>
            <a:off x="6691000" y="3554633"/>
            <a:ext cx="3896700" cy="409500"/>
          </a:xfrm>
          <a:prstGeom prst="rect">
            <a:avLst/>
          </a:prstGeom>
          <a:solidFill>
            <a:srgbClr val="1AA756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Multitask Jobs</a:t>
            </a:r>
            <a:endParaRPr sz="16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57" name="Google Shape;3757;p58"/>
          <p:cNvSpPr txBox="1"/>
          <p:nvPr/>
        </p:nvSpPr>
        <p:spPr>
          <a:xfrm>
            <a:off x="807633" y="1883267"/>
            <a:ext cx="4435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Before</a:t>
            </a:r>
            <a:endParaRPr sz="2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758" name="Google Shape;3758;p58"/>
          <p:cNvCxnSpPr/>
          <p:nvPr/>
        </p:nvCxnSpPr>
        <p:spPr>
          <a:xfrm>
            <a:off x="821333" y="2456033"/>
            <a:ext cx="4490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59" name="Google Shape;3759;p58"/>
          <p:cNvSpPr txBox="1"/>
          <p:nvPr/>
        </p:nvSpPr>
        <p:spPr>
          <a:xfrm>
            <a:off x="6435367" y="1883250"/>
            <a:ext cx="4435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After</a:t>
            </a:r>
            <a:endParaRPr sz="2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760" name="Google Shape;3760;p58"/>
          <p:cNvCxnSpPr/>
          <p:nvPr/>
        </p:nvCxnSpPr>
        <p:spPr>
          <a:xfrm>
            <a:off x="6449067" y="2456017"/>
            <a:ext cx="4490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61" name="Google Shape;3761;p58"/>
          <p:cNvSpPr txBox="1"/>
          <p:nvPr/>
        </p:nvSpPr>
        <p:spPr>
          <a:xfrm>
            <a:off x="473333" y="5324867"/>
            <a:ext cx="54756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6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DM San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Cost/complexity of maintaining external orchestrator</a:t>
            </a:r>
            <a:endParaRPr sz="15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96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DM San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Hard to monitor/debug</a:t>
            </a:r>
            <a:endParaRPr sz="15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62" name="Google Shape;3762;p58"/>
          <p:cNvSpPr txBox="1"/>
          <p:nvPr/>
        </p:nvSpPr>
        <p:spPr>
          <a:xfrm>
            <a:off x="6110900" y="5324867"/>
            <a:ext cx="5475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6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DM Sans"/>
              <a:buChar char="●"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Turnkey orchestration within Databricks</a:t>
            </a:r>
            <a:endParaRPr sz="15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96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DM Sans"/>
              <a:buChar char="●"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Visibility into job dependencies, debugging, etc.</a:t>
            </a:r>
            <a:endParaRPr sz="15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96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DM Sans"/>
              <a:buChar char="●"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Airflow and ADF integrations will continue to be supported</a:t>
            </a:r>
            <a:endParaRPr sz="15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40" name="Google Shape;3740;p58"/>
          <p:cNvSpPr/>
          <p:nvPr/>
        </p:nvSpPr>
        <p:spPr>
          <a:xfrm>
            <a:off x="2043267" y="4155567"/>
            <a:ext cx="864300" cy="409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Job 2.a</a:t>
            </a:r>
            <a:endParaRPr sz="13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" name="Google Shape;3768;p59"/>
          <p:cNvSpPr/>
          <p:nvPr/>
        </p:nvSpPr>
        <p:spPr>
          <a:xfrm>
            <a:off x="1146530" y="1237550"/>
            <a:ext cx="289500" cy="289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9" name="Google Shape;3769;p59"/>
          <p:cNvSpPr txBox="1">
            <a:spLocks noGrp="1"/>
          </p:cNvSpPr>
          <p:nvPr>
            <p:ph type="title"/>
          </p:nvPr>
        </p:nvSpPr>
        <p:spPr>
          <a:xfrm>
            <a:off x="364850" y="135075"/>
            <a:ext cx="105507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800">
                <a:latin typeface="DM Sans"/>
                <a:ea typeface="DM Sans"/>
                <a:cs typeface="DM Sans"/>
                <a:sym typeface="DM Sans"/>
              </a:rPr>
              <a:t>Easy orchestration for data and ML workloads</a:t>
            </a:r>
            <a:endParaRPr sz="3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70" name="Google Shape;3770;p59"/>
          <p:cNvSpPr txBox="1">
            <a:spLocks noGrp="1"/>
          </p:cNvSpPr>
          <p:nvPr>
            <p:ph type="body" idx="1"/>
          </p:nvPr>
        </p:nvSpPr>
        <p:spPr>
          <a:xfrm>
            <a:off x="4849450" y="1261825"/>
            <a:ext cx="6784500" cy="4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00"/>
              <a:buChar char="▪"/>
            </a:pP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What is it?</a:t>
            </a:r>
            <a:br>
              <a:rPr lang="en-US" sz="2200" b="1">
                <a:latin typeface="DM Sans"/>
                <a:ea typeface="DM Sans"/>
                <a:cs typeface="DM Sans"/>
                <a:sym typeface="DM Sans"/>
              </a:rPr>
            </a:br>
            <a:r>
              <a:rPr lang="en-US" sz="2200" b="1">
                <a:latin typeface="DM Sans"/>
                <a:ea typeface="DM Sans"/>
                <a:cs typeface="DM Sans"/>
                <a:sym typeface="DM Sans"/>
              </a:rPr>
              <a:t>Easy creation, scheduling, and orchestration of your code in DAGs</a:t>
            </a: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 (Directed Acyclic Graphs)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00"/>
              <a:buFont typeface="DM Sans"/>
              <a:buChar char="▪"/>
            </a:pP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Key features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▪"/>
            </a:pPr>
            <a:r>
              <a:rPr lang="en-US" sz="2200" b="1">
                <a:latin typeface="DM Sans"/>
                <a:ea typeface="DM Sans"/>
                <a:cs typeface="DM Sans"/>
                <a:sym typeface="DM Sans"/>
              </a:rPr>
              <a:t>Simplicity: </a:t>
            </a: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No-code creation and monitoring in the UI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▪"/>
            </a:pPr>
            <a:r>
              <a:rPr lang="en-US" sz="2200" b="1">
                <a:latin typeface="DM Sans"/>
                <a:ea typeface="DM Sans"/>
                <a:cs typeface="DM Sans"/>
                <a:sym typeface="DM Sans"/>
              </a:rPr>
              <a:t>Fully integrated</a:t>
            </a: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 in Databricks platform, making inspecting results, debugging faster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DM Sans"/>
              <a:buChar char="▪"/>
            </a:pPr>
            <a:r>
              <a:rPr lang="en-US" sz="2200" b="1">
                <a:latin typeface="DM Sans"/>
                <a:ea typeface="DM Sans"/>
                <a:cs typeface="DM Sans"/>
                <a:sym typeface="DM Sans"/>
              </a:rPr>
              <a:t>Orchestrate and manage workloads in multi-cloud environments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28575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▪"/>
            </a:pPr>
            <a:r>
              <a:rPr lang="en-US" sz="2200" b="1">
                <a:latin typeface="DM Sans"/>
                <a:ea typeface="DM Sans"/>
                <a:cs typeface="DM Sans"/>
                <a:sym typeface="DM Sans"/>
              </a:rPr>
              <a:t>Reliability</a:t>
            </a:r>
            <a:r>
              <a:rPr lang="en-US" sz="2200">
                <a:latin typeface="DM Sans"/>
                <a:ea typeface="DM Sans"/>
                <a:cs typeface="DM Sans"/>
                <a:sym typeface="DM Sans"/>
              </a:rPr>
              <a:t> of proven Databricks scheduler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71" name="Google Shape;3771;p59"/>
          <p:cNvSpPr txBox="1">
            <a:spLocks noGrp="1"/>
          </p:cNvSpPr>
          <p:nvPr>
            <p:ph type="body" idx="1"/>
          </p:nvPr>
        </p:nvSpPr>
        <p:spPr>
          <a:xfrm>
            <a:off x="364856" y="1153291"/>
            <a:ext cx="8061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7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Job</a:t>
            </a:r>
            <a:endParaRPr sz="17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72" name="Google Shape;3772;p59"/>
          <p:cNvSpPr txBox="1">
            <a:spLocks noGrp="1"/>
          </p:cNvSpPr>
          <p:nvPr>
            <p:ph type="body" idx="1"/>
          </p:nvPr>
        </p:nvSpPr>
        <p:spPr>
          <a:xfrm>
            <a:off x="160692" y="2636600"/>
            <a:ext cx="9921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7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DAG of tasks</a:t>
            </a:r>
            <a:endParaRPr sz="17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73" name="Google Shape;3773;p59"/>
          <p:cNvSpPr txBox="1">
            <a:spLocks noGrp="1"/>
          </p:cNvSpPr>
          <p:nvPr>
            <p:ph type="body" idx="1"/>
          </p:nvPr>
        </p:nvSpPr>
        <p:spPr>
          <a:xfrm>
            <a:off x="25011" y="2196790"/>
            <a:ext cx="11277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7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Schedule</a:t>
            </a:r>
            <a:endParaRPr sz="17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74" name="Google Shape;3774;p59"/>
          <p:cNvSpPr/>
          <p:nvPr/>
        </p:nvSpPr>
        <p:spPr>
          <a:xfrm>
            <a:off x="4201289" y="5957834"/>
            <a:ext cx="289500" cy="289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5" name="Google Shape;3775;p59"/>
          <p:cNvPicPr preferRelativeResize="0"/>
          <p:nvPr/>
        </p:nvPicPr>
        <p:blipFill rotWithShape="1">
          <a:blip r:embed="rId3">
            <a:alphaModFix/>
          </a:blip>
          <a:srcRect l="28648" t="5257" r="940" b="2657"/>
          <a:stretch/>
        </p:blipFill>
        <p:spPr>
          <a:xfrm>
            <a:off x="1174750" y="1261825"/>
            <a:ext cx="3288901" cy="49583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pic>
      <p:cxnSp>
        <p:nvCxnSpPr>
          <p:cNvPr id="3776" name="Google Shape;3776;p59"/>
          <p:cNvCxnSpPr/>
          <p:nvPr/>
        </p:nvCxnSpPr>
        <p:spPr>
          <a:xfrm>
            <a:off x="1122325" y="2422275"/>
            <a:ext cx="1710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3777" name="Google Shape;3777;p59"/>
          <p:cNvCxnSpPr/>
          <p:nvPr/>
        </p:nvCxnSpPr>
        <p:spPr>
          <a:xfrm>
            <a:off x="1119400" y="2313850"/>
            <a:ext cx="0" cy="253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78" name="Google Shape;3778;p59"/>
          <p:cNvCxnSpPr/>
          <p:nvPr/>
        </p:nvCxnSpPr>
        <p:spPr>
          <a:xfrm>
            <a:off x="1119400" y="2780850"/>
            <a:ext cx="0" cy="3096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p60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</a:pPr>
            <a:r>
              <a:rPr lang="en-US">
                <a:latin typeface="DM Sans"/>
                <a:ea typeface="DM Sans"/>
                <a:cs typeface="DM Sans"/>
                <a:sym typeface="DM Sans"/>
              </a:rPr>
              <a:t>Partner Connect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1" name="Google Shape;3811;g15a41fb4da6_0_16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200">
                <a:latin typeface="DM Sans"/>
                <a:ea typeface="DM Sans"/>
                <a:cs typeface="DM Sans"/>
                <a:sym typeface="DM Sans"/>
              </a:rPr>
              <a:t>Delta Live Tables</a:t>
            </a:r>
            <a:endParaRPr sz="520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200">
                <a:latin typeface="DM Sans"/>
                <a:ea typeface="DM Sans"/>
                <a:cs typeface="DM Sans"/>
                <a:sym typeface="DM Sans"/>
              </a:rPr>
              <a:t>Lab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8"/>
          <p:cNvSpPr txBox="1">
            <a:spLocks noGrp="1"/>
          </p:cNvSpPr>
          <p:nvPr>
            <p:ph type="title"/>
          </p:nvPr>
        </p:nvSpPr>
        <p:spPr>
          <a:xfrm>
            <a:off x="749437" y="535625"/>
            <a:ext cx="87381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sz="5000">
                <a:solidFill>
                  <a:srgbClr val="FEFEFE"/>
                </a:solidFill>
              </a:rPr>
              <a:t>Most enterprises still struggle with data, analytics, and AI</a:t>
            </a:r>
            <a:endParaRPr sz="6600">
              <a:solidFill>
                <a:srgbClr val="FEFEFE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9"/>
          <p:cNvSpPr/>
          <p:nvPr/>
        </p:nvSpPr>
        <p:spPr>
          <a:xfrm>
            <a:off x="4192177" y="1278500"/>
            <a:ext cx="1159500" cy="1159200"/>
          </a:xfrm>
          <a:prstGeom prst="roundRect">
            <a:avLst>
              <a:gd name="adj" fmla="val 4509"/>
            </a:avLst>
          </a:prstGeom>
          <a:solidFill>
            <a:srgbClr val="FEFEFE"/>
          </a:solidFill>
          <a:ln>
            <a:noFill/>
          </a:ln>
          <a:effectLst>
            <a:outerShdw blurRad="200025" dist="28575" dir="5280000" algn="bl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p9"/>
          <p:cNvSpPr txBox="1">
            <a:spLocks noGrp="1"/>
          </p:cNvSpPr>
          <p:nvPr>
            <p:ph type="title" idx="4294967295"/>
          </p:nvPr>
        </p:nvSpPr>
        <p:spPr>
          <a:xfrm>
            <a:off x="749437" y="535600"/>
            <a:ext cx="110241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800"/>
              <a:t>Realizing this requires two disparate, incompatible data platforms</a:t>
            </a:r>
            <a:endParaRPr sz="2800"/>
          </a:p>
        </p:txBody>
      </p:sp>
      <p:sp>
        <p:nvSpPr>
          <p:cNvPr id="2110" name="Google Shape;2110;p9"/>
          <p:cNvSpPr/>
          <p:nvPr/>
        </p:nvSpPr>
        <p:spPr>
          <a:xfrm>
            <a:off x="1428208" y="5395509"/>
            <a:ext cx="736540" cy="484845"/>
          </a:xfrm>
          <a:custGeom>
            <a:avLst/>
            <a:gdLst/>
            <a:ahLst/>
            <a:cxnLst/>
            <a:rect l="l" t="t" r="r" b="b"/>
            <a:pathLst>
              <a:path w="263" h="173" extrusionOk="0">
                <a:moveTo>
                  <a:pt x="263" y="0"/>
                </a:moveTo>
                <a:cubicBezTo>
                  <a:pt x="153" y="27"/>
                  <a:pt x="94" y="45"/>
                  <a:pt x="63" y="47"/>
                </a:cubicBezTo>
                <a:cubicBezTo>
                  <a:pt x="31" y="49"/>
                  <a:pt x="0" y="75"/>
                  <a:pt x="0" y="110"/>
                </a:cubicBezTo>
                <a:cubicBezTo>
                  <a:pt x="0" y="144"/>
                  <a:pt x="31" y="173"/>
                  <a:pt x="63" y="172"/>
                </a:cubicBezTo>
                <a:cubicBezTo>
                  <a:pt x="94" y="172"/>
                  <a:pt x="153" y="160"/>
                  <a:pt x="263" y="143"/>
                </a:cubicBezTo>
                <a:lnTo>
                  <a:pt x="26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p9"/>
          <p:cNvSpPr/>
          <p:nvPr/>
        </p:nvSpPr>
        <p:spPr>
          <a:xfrm>
            <a:off x="2209471" y="5071348"/>
            <a:ext cx="1108303" cy="716786"/>
          </a:xfrm>
          <a:custGeom>
            <a:avLst/>
            <a:gdLst/>
            <a:ahLst/>
            <a:cxnLst/>
            <a:rect l="l" t="t" r="r" b="b"/>
            <a:pathLst>
              <a:path w="396" h="256" extrusionOk="0">
                <a:moveTo>
                  <a:pt x="396" y="0"/>
                </a:moveTo>
                <a:cubicBezTo>
                  <a:pt x="285" y="36"/>
                  <a:pt x="111" y="85"/>
                  <a:pt x="0" y="112"/>
                </a:cubicBezTo>
                <a:cubicBezTo>
                  <a:pt x="0" y="256"/>
                  <a:pt x="0" y="256"/>
                  <a:pt x="0" y="256"/>
                </a:cubicBezTo>
                <a:cubicBezTo>
                  <a:pt x="111" y="239"/>
                  <a:pt x="285" y="208"/>
                  <a:pt x="396" y="185"/>
                </a:cubicBezTo>
                <a:lnTo>
                  <a:pt x="3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2" name="Google Shape;2112;p9"/>
          <p:cNvSpPr/>
          <p:nvPr/>
        </p:nvSpPr>
        <p:spPr>
          <a:xfrm>
            <a:off x="3362498" y="4631216"/>
            <a:ext cx="1125075" cy="948729"/>
          </a:xfrm>
          <a:custGeom>
            <a:avLst/>
            <a:gdLst/>
            <a:ahLst/>
            <a:cxnLst/>
            <a:rect l="l" t="t" r="r" b="b"/>
            <a:pathLst>
              <a:path w="402" h="339" extrusionOk="0">
                <a:moveTo>
                  <a:pt x="402" y="0"/>
                </a:moveTo>
                <a:cubicBezTo>
                  <a:pt x="288" y="48"/>
                  <a:pt x="111" y="115"/>
                  <a:pt x="0" y="152"/>
                </a:cubicBezTo>
                <a:cubicBezTo>
                  <a:pt x="0" y="339"/>
                  <a:pt x="0" y="339"/>
                  <a:pt x="0" y="339"/>
                </a:cubicBezTo>
                <a:cubicBezTo>
                  <a:pt x="112" y="316"/>
                  <a:pt x="289" y="275"/>
                  <a:pt x="402" y="246"/>
                </a:cubicBezTo>
                <a:lnTo>
                  <a:pt x="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9"/>
          <p:cNvSpPr/>
          <p:nvPr/>
        </p:nvSpPr>
        <p:spPr>
          <a:xfrm>
            <a:off x="4532297" y="4096072"/>
            <a:ext cx="1125075" cy="1210014"/>
          </a:xfrm>
          <a:custGeom>
            <a:avLst/>
            <a:gdLst/>
            <a:ahLst/>
            <a:cxnLst/>
            <a:rect l="l" t="t" r="r" b="b"/>
            <a:pathLst>
              <a:path w="402" h="432" extrusionOk="0">
                <a:moveTo>
                  <a:pt x="402" y="0"/>
                </a:moveTo>
                <a:cubicBezTo>
                  <a:pt x="290" y="55"/>
                  <a:pt x="113" y="135"/>
                  <a:pt x="0" y="184"/>
                </a:cubicBezTo>
                <a:cubicBezTo>
                  <a:pt x="0" y="432"/>
                  <a:pt x="0" y="432"/>
                  <a:pt x="0" y="432"/>
                </a:cubicBezTo>
                <a:cubicBezTo>
                  <a:pt x="113" y="403"/>
                  <a:pt x="290" y="350"/>
                  <a:pt x="402" y="312"/>
                </a:cubicBezTo>
                <a:lnTo>
                  <a:pt x="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9"/>
          <p:cNvSpPr/>
          <p:nvPr/>
        </p:nvSpPr>
        <p:spPr>
          <a:xfrm>
            <a:off x="6919689" y="3066113"/>
            <a:ext cx="1116689" cy="1513216"/>
          </a:xfrm>
          <a:custGeom>
            <a:avLst/>
            <a:gdLst/>
            <a:ahLst/>
            <a:cxnLst/>
            <a:rect l="l" t="t" r="r" b="b"/>
            <a:pathLst>
              <a:path w="399" h="540" extrusionOk="0">
                <a:moveTo>
                  <a:pt x="399" y="0"/>
                </a:moveTo>
                <a:cubicBezTo>
                  <a:pt x="287" y="72"/>
                  <a:pt x="112" y="171"/>
                  <a:pt x="0" y="226"/>
                </a:cubicBezTo>
                <a:cubicBezTo>
                  <a:pt x="0" y="540"/>
                  <a:pt x="0" y="540"/>
                  <a:pt x="0" y="540"/>
                </a:cubicBezTo>
                <a:cubicBezTo>
                  <a:pt x="113" y="501"/>
                  <a:pt x="288" y="431"/>
                  <a:pt x="399" y="380"/>
                </a:cubicBezTo>
                <a:lnTo>
                  <a:pt x="3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Google Shape;2115;p9"/>
          <p:cNvSpPr/>
          <p:nvPr/>
        </p:nvSpPr>
        <p:spPr>
          <a:xfrm>
            <a:off x="8081101" y="2159302"/>
            <a:ext cx="1116689" cy="1951950"/>
          </a:xfrm>
          <a:custGeom>
            <a:avLst/>
            <a:gdLst/>
            <a:ahLst/>
            <a:cxnLst/>
            <a:rect l="l" t="t" r="r" b="b"/>
            <a:pathLst>
              <a:path w="399" h="697" extrusionOk="0">
                <a:moveTo>
                  <a:pt x="399" y="0"/>
                </a:moveTo>
                <a:cubicBezTo>
                  <a:pt x="287" y="102"/>
                  <a:pt x="112" y="239"/>
                  <a:pt x="0" y="313"/>
                </a:cubicBezTo>
                <a:cubicBezTo>
                  <a:pt x="0" y="697"/>
                  <a:pt x="0" y="697"/>
                  <a:pt x="0" y="697"/>
                </a:cubicBezTo>
                <a:cubicBezTo>
                  <a:pt x="112" y="645"/>
                  <a:pt x="287" y="559"/>
                  <a:pt x="399" y="500"/>
                </a:cubicBezTo>
                <a:lnTo>
                  <a:pt x="3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p9"/>
          <p:cNvSpPr/>
          <p:nvPr/>
        </p:nvSpPr>
        <p:spPr>
          <a:xfrm>
            <a:off x="9242514" y="1484432"/>
            <a:ext cx="1590477" cy="2052552"/>
          </a:xfrm>
          <a:custGeom>
            <a:avLst/>
            <a:gdLst/>
            <a:ahLst/>
            <a:cxnLst/>
            <a:rect l="l" t="t" r="r" b="b"/>
            <a:pathLst>
              <a:path w="568" h="733" extrusionOk="0">
                <a:moveTo>
                  <a:pt x="327" y="1"/>
                </a:moveTo>
                <a:cubicBezTo>
                  <a:pt x="230" y="4"/>
                  <a:pt x="182" y="60"/>
                  <a:pt x="182" y="60"/>
                </a:cubicBezTo>
                <a:cubicBezTo>
                  <a:pt x="182" y="60"/>
                  <a:pt x="109" y="126"/>
                  <a:pt x="0" y="226"/>
                </a:cubicBezTo>
                <a:cubicBezTo>
                  <a:pt x="0" y="733"/>
                  <a:pt x="0" y="733"/>
                  <a:pt x="0" y="733"/>
                </a:cubicBezTo>
                <a:cubicBezTo>
                  <a:pt x="122" y="667"/>
                  <a:pt x="463" y="449"/>
                  <a:pt x="463" y="449"/>
                </a:cubicBezTo>
                <a:cubicBezTo>
                  <a:pt x="527" y="405"/>
                  <a:pt x="568" y="332"/>
                  <a:pt x="568" y="250"/>
                </a:cubicBezTo>
                <a:cubicBezTo>
                  <a:pt x="568" y="117"/>
                  <a:pt x="486" y="0"/>
                  <a:pt x="32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40000">
                <a:schemeClr val="lt2"/>
              </a:gs>
              <a:gs pos="65000">
                <a:srgbClr val="EEEDE9">
                  <a:alpha val="0"/>
                </a:srgbClr>
              </a:gs>
              <a:gs pos="100000">
                <a:srgbClr val="EEEDE9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p9"/>
          <p:cNvSpPr txBox="1"/>
          <p:nvPr/>
        </p:nvSpPr>
        <p:spPr>
          <a:xfrm>
            <a:off x="1067067" y="6248400"/>
            <a:ext cx="945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969696"/>
                </a:solidFill>
                <a:latin typeface="DM Sans"/>
                <a:ea typeface="DM Sans"/>
                <a:cs typeface="DM Sans"/>
                <a:sym typeface="DM Sans"/>
              </a:rPr>
              <a:t>Data + AI Maturity</a:t>
            </a:r>
            <a:endParaRPr sz="1400" b="1" i="0" u="none" strike="noStrike" cap="none">
              <a:solidFill>
                <a:srgbClr val="96969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18" name="Google Shape;2118;p9"/>
          <p:cNvSpPr txBox="1"/>
          <p:nvPr/>
        </p:nvSpPr>
        <p:spPr>
          <a:xfrm rot="-5400000">
            <a:off x="-1476298" y="3770400"/>
            <a:ext cx="46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969696"/>
                </a:solidFill>
                <a:latin typeface="DM Sans"/>
                <a:ea typeface="DM Sans"/>
                <a:cs typeface="DM Sans"/>
                <a:sym typeface="DM Sans"/>
              </a:rPr>
              <a:t>Competitive Advantage</a:t>
            </a:r>
            <a:endParaRPr sz="1400" b="1" i="0" u="none" strike="noStrike" cap="none">
              <a:solidFill>
                <a:srgbClr val="96969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19" name="Google Shape;2119;p9"/>
          <p:cNvSpPr txBox="1"/>
          <p:nvPr/>
        </p:nvSpPr>
        <p:spPr>
          <a:xfrm>
            <a:off x="2409727" y="5719806"/>
            <a:ext cx="878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rgbClr val="BAB6A6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Reports</a:t>
            </a:r>
            <a:endParaRPr sz="1000" b="0" i="0" u="none" strike="noStrike" cap="none">
              <a:solidFill>
                <a:srgbClr val="BAB6A6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120" name="Google Shape;2120;p9"/>
          <p:cNvSpPr txBox="1"/>
          <p:nvPr/>
        </p:nvSpPr>
        <p:spPr>
          <a:xfrm>
            <a:off x="1370068" y="5884537"/>
            <a:ext cx="852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rgbClr val="BAB6A6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Clean Data</a:t>
            </a:r>
            <a:endParaRPr sz="1000" b="0" i="0" u="none" strike="noStrike" cap="none">
              <a:solidFill>
                <a:srgbClr val="BAB6A6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121" name="Google Shape;2121;p9"/>
          <p:cNvSpPr txBox="1"/>
          <p:nvPr/>
        </p:nvSpPr>
        <p:spPr>
          <a:xfrm>
            <a:off x="3505865" y="5499425"/>
            <a:ext cx="93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rgbClr val="BAB6A6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Ad Hoc Queries</a:t>
            </a:r>
            <a:endParaRPr sz="1000" b="0" i="0" u="none" strike="noStrike" cap="none">
              <a:solidFill>
                <a:srgbClr val="BAB6A6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122" name="Google Shape;2122;p9"/>
          <p:cNvSpPr txBox="1"/>
          <p:nvPr/>
        </p:nvSpPr>
        <p:spPr>
          <a:xfrm>
            <a:off x="4686323" y="5223587"/>
            <a:ext cx="89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rgbClr val="BAB6A6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 Exploration</a:t>
            </a:r>
            <a:endParaRPr sz="1000" b="0" i="0" u="none" strike="noStrike" cap="none">
              <a:solidFill>
                <a:srgbClr val="BAB6A6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123" name="Google Shape;2123;p9"/>
          <p:cNvSpPr txBox="1"/>
          <p:nvPr/>
        </p:nvSpPr>
        <p:spPr>
          <a:xfrm>
            <a:off x="7106703" y="4397293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rgbClr val="BAB6A6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Predictive</a:t>
            </a:r>
            <a:br>
              <a:rPr lang="en-US" sz="1000" b="0" i="0" u="none" strike="noStrike" cap="none">
                <a:solidFill>
                  <a:srgbClr val="BAB6A6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1000" b="0" i="0" u="none" strike="noStrike" cap="none">
                <a:solidFill>
                  <a:srgbClr val="BAB6A6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Modeling</a:t>
            </a:r>
            <a:endParaRPr sz="1000" b="0" i="0" u="none" strike="noStrike" cap="none">
              <a:solidFill>
                <a:srgbClr val="BAB6A6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124" name="Google Shape;2124;p9"/>
          <p:cNvSpPr txBox="1"/>
          <p:nvPr/>
        </p:nvSpPr>
        <p:spPr>
          <a:xfrm>
            <a:off x="8299450" y="3907001"/>
            <a:ext cx="114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rgbClr val="BAB6A6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Prescriptive</a:t>
            </a:r>
            <a:br>
              <a:rPr lang="en-US" sz="1000" b="0" i="0" u="none" strike="noStrike" cap="none">
                <a:solidFill>
                  <a:srgbClr val="BAB6A6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1000" b="0" i="0" u="none" strike="noStrike" cap="none">
                <a:solidFill>
                  <a:srgbClr val="BAB6A6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Analytics</a:t>
            </a:r>
            <a:endParaRPr sz="1000" b="0" i="0" u="none" strike="noStrike" cap="none">
              <a:solidFill>
                <a:srgbClr val="BAB6A6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125" name="Google Shape;2125;p9"/>
          <p:cNvSpPr txBox="1"/>
          <p:nvPr/>
        </p:nvSpPr>
        <p:spPr>
          <a:xfrm>
            <a:off x="9553991" y="3239725"/>
            <a:ext cx="118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rgbClr val="BAB6A6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Automated</a:t>
            </a:r>
            <a:br>
              <a:rPr lang="en-US" sz="1000" b="0" i="0" u="none" strike="noStrike" cap="none">
                <a:solidFill>
                  <a:srgbClr val="BAB6A6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1000" b="0" i="0" u="none" strike="noStrike" cap="none">
                <a:solidFill>
                  <a:srgbClr val="BAB6A6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Decision Making</a:t>
            </a:r>
            <a:endParaRPr sz="1000" b="0" i="0" u="none" strike="noStrike" cap="none">
              <a:solidFill>
                <a:srgbClr val="BAB6A6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126" name="Google Shape;2126;p9"/>
          <p:cNvSpPr/>
          <p:nvPr/>
        </p:nvSpPr>
        <p:spPr>
          <a:xfrm>
            <a:off x="1774898" y="5645406"/>
            <a:ext cx="78300" cy="78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p9"/>
          <p:cNvSpPr/>
          <p:nvPr/>
        </p:nvSpPr>
        <p:spPr>
          <a:xfrm>
            <a:off x="2705434" y="5380678"/>
            <a:ext cx="133200" cy="13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8" name="Google Shape;2128;p9"/>
          <p:cNvSpPr/>
          <p:nvPr/>
        </p:nvSpPr>
        <p:spPr>
          <a:xfrm>
            <a:off x="3837213" y="5058948"/>
            <a:ext cx="174300" cy="17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9" name="Google Shape;2129;p9"/>
          <p:cNvSpPr/>
          <p:nvPr/>
        </p:nvSpPr>
        <p:spPr>
          <a:xfrm>
            <a:off x="4989952" y="4637421"/>
            <a:ext cx="220500" cy="220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0" name="Google Shape;2130;p9"/>
          <p:cNvSpPr/>
          <p:nvPr/>
        </p:nvSpPr>
        <p:spPr>
          <a:xfrm>
            <a:off x="7337906" y="3775584"/>
            <a:ext cx="280800" cy="280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1" name="Google Shape;2131;p9"/>
          <p:cNvSpPr/>
          <p:nvPr/>
        </p:nvSpPr>
        <p:spPr>
          <a:xfrm>
            <a:off x="8452918" y="3109279"/>
            <a:ext cx="372900" cy="37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2" name="Google Shape;2132;p9"/>
          <p:cNvSpPr/>
          <p:nvPr/>
        </p:nvSpPr>
        <p:spPr>
          <a:xfrm>
            <a:off x="9553981" y="2263940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3" name="Google Shape;2133;p9"/>
          <p:cNvCxnSpPr/>
          <p:nvPr/>
        </p:nvCxnSpPr>
        <p:spPr>
          <a:xfrm rot="10800000">
            <a:off x="1056448" y="6227239"/>
            <a:ext cx="9451200" cy="0"/>
          </a:xfrm>
          <a:prstGeom prst="straightConnector1">
            <a:avLst/>
          </a:prstGeom>
          <a:noFill/>
          <a:ln w="31750" cap="rnd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4" name="Google Shape;2134;p9"/>
          <p:cNvSpPr txBox="1"/>
          <p:nvPr/>
        </p:nvSpPr>
        <p:spPr>
          <a:xfrm>
            <a:off x="7144373" y="2448618"/>
            <a:ext cx="1469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Lake</a:t>
            </a:r>
            <a:endParaRPr sz="15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 AI</a:t>
            </a:r>
            <a:endParaRPr sz="15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5" name="Google Shape;2135;p9"/>
          <p:cNvSpPr txBox="1"/>
          <p:nvPr/>
        </p:nvSpPr>
        <p:spPr>
          <a:xfrm>
            <a:off x="3304541" y="2448618"/>
            <a:ext cx="2051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 Warehouse</a:t>
            </a:r>
            <a:endParaRPr sz="15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 BI</a:t>
            </a:r>
            <a:endParaRPr sz="1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6" name="Google Shape;2136;p9"/>
          <p:cNvSpPr/>
          <p:nvPr/>
        </p:nvSpPr>
        <p:spPr>
          <a:xfrm>
            <a:off x="1237762" y="1629294"/>
            <a:ext cx="1600800" cy="341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63500" dist="25400" dir="54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Data Maturity Curve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7" name="Google Shape;2137;p9"/>
          <p:cNvCxnSpPr/>
          <p:nvPr/>
        </p:nvCxnSpPr>
        <p:spPr>
          <a:xfrm>
            <a:off x="1052580" y="1586948"/>
            <a:ext cx="0" cy="4630200"/>
          </a:xfrm>
          <a:prstGeom prst="straightConnector1">
            <a:avLst/>
          </a:prstGeom>
          <a:noFill/>
          <a:ln w="31750" cap="rnd" cmpd="sng">
            <a:solidFill>
              <a:srgbClr val="9696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8" name="Google Shape;2138;p9"/>
          <p:cNvCxnSpPr/>
          <p:nvPr/>
        </p:nvCxnSpPr>
        <p:spPr>
          <a:xfrm rot="10800000">
            <a:off x="5779930" y="1524000"/>
            <a:ext cx="0" cy="4495800"/>
          </a:xfrm>
          <a:prstGeom prst="straightConnector1">
            <a:avLst/>
          </a:prstGeom>
          <a:noFill/>
          <a:ln w="31750" cap="rnd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139" name="Google Shape;2139;p9"/>
          <p:cNvCxnSpPr/>
          <p:nvPr/>
        </p:nvCxnSpPr>
        <p:spPr>
          <a:xfrm rot="10800000">
            <a:off x="6791554" y="1524000"/>
            <a:ext cx="0" cy="4495800"/>
          </a:xfrm>
          <a:prstGeom prst="straightConnector1">
            <a:avLst/>
          </a:prstGeom>
          <a:noFill/>
          <a:ln w="31750" cap="rnd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140" name="Google Shape;2140;p9"/>
          <p:cNvSpPr txBox="1"/>
          <p:nvPr/>
        </p:nvSpPr>
        <p:spPr>
          <a:xfrm>
            <a:off x="7925728" y="5151450"/>
            <a:ext cx="27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What</a:t>
            </a:r>
            <a:r>
              <a:rPr lang="en-US" sz="1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 will happen?</a:t>
            </a:r>
            <a:endParaRPr sz="1800" b="0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1" name="Google Shape;2141;p9"/>
          <p:cNvSpPr txBox="1"/>
          <p:nvPr/>
        </p:nvSpPr>
        <p:spPr>
          <a:xfrm>
            <a:off x="2196051" y="3678525"/>
            <a:ext cx="257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What </a:t>
            </a:r>
            <a:r>
              <a:rPr lang="en-US" sz="1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happened?</a:t>
            </a:r>
            <a:endParaRPr sz="1800" b="0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2" name="Google Shape;2142;p9"/>
          <p:cNvSpPr/>
          <p:nvPr/>
        </p:nvSpPr>
        <p:spPr>
          <a:xfrm>
            <a:off x="7160595" y="1278500"/>
            <a:ext cx="1159500" cy="1159200"/>
          </a:xfrm>
          <a:prstGeom prst="roundRect">
            <a:avLst>
              <a:gd name="adj" fmla="val 4453"/>
            </a:avLst>
          </a:prstGeom>
          <a:solidFill>
            <a:srgbClr val="FEFEFE"/>
          </a:solidFill>
          <a:ln>
            <a:noFill/>
          </a:ln>
          <a:effectLst>
            <a:outerShdw blurRad="200025" dist="28575" dir="5280000" algn="bl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3" name="Google Shape;214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1776" y="1355175"/>
            <a:ext cx="1176833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144" name="Google Shape;2144;p9"/>
          <p:cNvSpPr txBox="1">
            <a:spLocks noGrp="1"/>
          </p:cNvSpPr>
          <p:nvPr>
            <p:ph type="sldNum" idx="12"/>
          </p:nvPr>
        </p:nvSpPr>
        <p:spPr>
          <a:xfrm>
            <a:off x="1110044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145" name="Google Shape;2145;p9"/>
          <p:cNvPicPr preferRelativeResize="0"/>
          <p:nvPr/>
        </p:nvPicPr>
        <p:blipFill rotWithShape="1">
          <a:blip r:embed="rId4">
            <a:alphaModFix/>
          </a:blip>
          <a:srcRect l="13410" t="11345" r="15257" b="16092"/>
          <a:stretch/>
        </p:blipFill>
        <p:spPr>
          <a:xfrm>
            <a:off x="4288874" y="1342187"/>
            <a:ext cx="932700" cy="9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0" name="Google Shape;2150;p10"/>
          <p:cNvCxnSpPr/>
          <p:nvPr/>
        </p:nvCxnSpPr>
        <p:spPr>
          <a:xfrm rot="10800000">
            <a:off x="2752165" y="2836575"/>
            <a:ext cx="8400" cy="15723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51" name="Google Shape;2151;p10"/>
          <p:cNvSpPr txBox="1">
            <a:spLocks noGrp="1"/>
          </p:cNvSpPr>
          <p:nvPr>
            <p:ph type="title" idx="4294967295"/>
          </p:nvPr>
        </p:nvSpPr>
        <p:spPr>
          <a:xfrm>
            <a:off x="749433" y="535600"/>
            <a:ext cx="112308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800"/>
              <a:t>Realizing this required two disparate, incompatible data platforms</a:t>
            </a:r>
            <a:endParaRPr sz="2800"/>
          </a:p>
        </p:txBody>
      </p:sp>
      <p:sp>
        <p:nvSpPr>
          <p:cNvPr id="2152" name="Google Shape;2152;p10"/>
          <p:cNvSpPr txBox="1"/>
          <p:nvPr/>
        </p:nvSpPr>
        <p:spPr>
          <a:xfrm>
            <a:off x="7921003" y="5947076"/>
            <a:ext cx="297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Vast amounts of RAW data</a:t>
            </a:r>
            <a:endParaRPr sz="1200" b="1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Logs, Texts, Audio, Video, Images</a:t>
            </a:r>
            <a:endParaRPr sz="1200" b="1" i="0" u="none" strike="noStrike" cap="non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153" name="Google Shape;2153;p10"/>
          <p:cNvCxnSpPr/>
          <p:nvPr/>
        </p:nvCxnSpPr>
        <p:spPr>
          <a:xfrm rot="10800000">
            <a:off x="3515628" y="4810051"/>
            <a:ext cx="5192400" cy="466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sm" len="sm"/>
            <a:tailEnd type="triangle" w="med" len="med"/>
          </a:ln>
        </p:spPr>
      </p:cxnSp>
      <p:grpSp>
        <p:nvGrpSpPr>
          <p:cNvPr id="2154" name="Google Shape;2154;p10"/>
          <p:cNvGrpSpPr/>
          <p:nvPr/>
        </p:nvGrpSpPr>
        <p:grpSpPr>
          <a:xfrm>
            <a:off x="8675837" y="4468049"/>
            <a:ext cx="1469541" cy="1585618"/>
            <a:chOff x="8673236" y="1278500"/>
            <a:chExt cx="1469100" cy="1585618"/>
          </a:xfrm>
        </p:grpSpPr>
        <p:sp>
          <p:nvSpPr>
            <p:cNvPr id="2155" name="Google Shape;2155;p10"/>
            <p:cNvSpPr txBox="1"/>
            <p:nvPr/>
          </p:nvSpPr>
          <p:spPr>
            <a:xfrm>
              <a:off x="8673236" y="2448618"/>
              <a:ext cx="1469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Data Lake</a:t>
              </a:r>
              <a:endParaRPr sz="15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56" name="Google Shape;2156;p10"/>
            <p:cNvSpPr/>
            <p:nvPr/>
          </p:nvSpPr>
          <p:spPr>
            <a:xfrm>
              <a:off x="8828186" y="1278500"/>
              <a:ext cx="1159200" cy="1159200"/>
            </a:xfrm>
            <a:prstGeom prst="roundRect">
              <a:avLst>
                <a:gd name="adj" fmla="val 4649"/>
              </a:avLst>
            </a:prstGeom>
            <a:solidFill>
              <a:srgbClr val="FEFEFE"/>
            </a:solidFill>
            <a:ln>
              <a:noFill/>
            </a:ln>
            <a:effectLst>
              <a:outerShdw blurRad="200025" dist="28575" dir="5280000" algn="bl" rotWithShape="0">
                <a:srgbClr val="000000">
                  <a:alpha val="823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57" name="Google Shape;2157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19370" y="1355175"/>
              <a:ext cx="1176833" cy="1005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8" name="Google Shape;2158;p10"/>
          <p:cNvSpPr/>
          <p:nvPr/>
        </p:nvSpPr>
        <p:spPr>
          <a:xfrm>
            <a:off x="721372" y="3345011"/>
            <a:ext cx="4055400" cy="615600"/>
          </a:xfrm>
          <a:prstGeom prst="roundRect">
            <a:avLst>
              <a:gd name="adj" fmla="val 0"/>
            </a:avLst>
          </a:prstGeom>
          <a:solidFill>
            <a:srgbClr val="FEFEFE"/>
          </a:solidFill>
          <a:ln>
            <a:noFill/>
          </a:ln>
          <a:effectLst>
            <a:outerShdw blurRad="57150" dist="19050" dir="5400000" algn="bl" rotWithShape="0">
              <a:srgbClr val="000000">
                <a:alpha val="823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9" name="Google Shape;2159;p10"/>
          <p:cNvGrpSpPr/>
          <p:nvPr/>
        </p:nvGrpSpPr>
        <p:grpSpPr>
          <a:xfrm>
            <a:off x="1481431" y="3375761"/>
            <a:ext cx="2712636" cy="554100"/>
            <a:chOff x="3694727" y="4308556"/>
            <a:chExt cx="2711822" cy="554100"/>
          </a:xfrm>
        </p:grpSpPr>
        <p:pic>
          <p:nvPicPr>
            <p:cNvPr id="2160" name="Google Shape;2160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94727" y="4345780"/>
              <a:ext cx="478701" cy="479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1" name="Google Shape;2161;p10"/>
            <p:cNvSpPr txBox="1"/>
            <p:nvPr/>
          </p:nvSpPr>
          <p:spPr>
            <a:xfrm>
              <a:off x="4154749" y="4308556"/>
              <a:ext cx="2251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  <a:t>Governance and Security</a:t>
              </a:r>
              <a:br>
                <a:rPr lang="en-US" sz="1200" b="0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-US" sz="1200" b="0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  <a:t>Table ACLs</a:t>
              </a:r>
              <a:endParaRPr sz="12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2162" name="Google Shape;2162;p10"/>
          <p:cNvCxnSpPr/>
          <p:nvPr/>
        </p:nvCxnSpPr>
        <p:spPr>
          <a:xfrm rot="10800000">
            <a:off x="9410129" y="2836375"/>
            <a:ext cx="0" cy="15552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163" name="Google Shape;2163;p10"/>
          <p:cNvGrpSpPr/>
          <p:nvPr/>
        </p:nvGrpSpPr>
        <p:grpSpPr>
          <a:xfrm>
            <a:off x="7382731" y="2120998"/>
            <a:ext cx="4055716" cy="646500"/>
            <a:chOff x="7380517" y="3054450"/>
            <a:chExt cx="4054500" cy="646500"/>
          </a:xfrm>
        </p:grpSpPr>
        <p:sp>
          <p:nvSpPr>
            <p:cNvPr id="2164" name="Google Shape;2164;p10"/>
            <p:cNvSpPr/>
            <p:nvPr/>
          </p:nvSpPr>
          <p:spPr>
            <a:xfrm>
              <a:off x="7380517" y="3075911"/>
              <a:ext cx="4054500" cy="615600"/>
            </a:xfrm>
            <a:prstGeom prst="roundRect">
              <a:avLst>
                <a:gd name="adj" fmla="val 0"/>
              </a:avLst>
            </a:prstGeom>
            <a:solidFill>
              <a:srgbClr val="FEFEF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823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65" name="Google Shape;2165;p10"/>
            <p:cNvGrpSpPr/>
            <p:nvPr/>
          </p:nvGrpSpPr>
          <p:grpSpPr>
            <a:xfrm>
              <a:off x="7493368" y="3054450"/>
              <a:ext cx="3223705" cy="646500"/>
              <a:chOff x="7392343" y="3071628"/>
              <a:chExt cx="3223705" cy="646500"/>
            </a:xfrm>
          </p:grpSpPr>
          <p:pic>
            <p:nvPicPr>
              <p:cNvPr id="2166" name="Google Shape;2166;p1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392343" y="3133774"/>
                <a:ext cx="485975" cy="4869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67" name="Google Shape;2167;p10"/>
              <p:cNvSpPr txBox="1"/>
              <p:nvPr/>
            </p:nvSpPr>
            <p:spPr>
              <a:xfrm>
                <a:off x="7904348" y="3071628"/>
                <a:ext cx="27117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Data Science</a:t>
                </a:r>
                <a:endParaRPr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&amp; ML</a:t>
                </a:r>
                <a:endParaRPr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grpSp>
        <p:nvGrpSpPr>
          <p:cNvPr id="2168" name="Google Shape;2168;p10"/>
          <p:cNvGrpSpPr/>
          <p:nvPr/>
        </p:nvGrpSpPr>
        <p:grpSpPr>
          <a:xfrm>
            <a:off x="7382731" y="3345011"/>
            <a:ext cx="4055716" cy="615600"/>
            <a:chOff x="7380517" y="4278461"/>
            <a:chExt cx="4054500" cy="615600"/>
          </a:xfrm>
        </p:grpSpPr>
        <p:sp>
          <p:nvSpPr>
            <p:cNvPr id="2169" name="Google Shape;2169;p10"/>
            <p:cNvSpPr/>
            <p:nvPr/>
          </p:nvSpPr>
          <p:spPr>
            <a:xfrm>
              <a:off x="7380517" y="4278461"/>
              <a:ext cx="4054500" cy="615600"/>
            </a:xfrm>
            <a:prstGeom prst="roundRect">
              <a:avLst>
                <a:gd name="adj" fmla="val 0"/>
              </a:avLst>
            </a:prstGeom>
            <a:solidFill>
              <a:srgbClr val="FEFEF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823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70" name="Google Shape;2170;p10"/>
            <p:cNvGrpSpPr/>
            <p:nvPr/>
          </p:nvGrpSpPr>
          <p:grpSpPr>
            <a:xfrm>
              <a:off x="8057027" y="4310888"/>
              <a:ext cx="2701487" cy="554100"/>
              <a:chOff x="9562127" y="4308550"/>
              <a:chExt cx="2701487" cy="554100"/>
            </a:xfrm>
          </p:grpSpPr>
          <p:pic>
            <p:nvPicPr>
              <p:cNvPr id="2171" name="Google Shape;2171;p1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562127" y="4345774"/>
                <a:ext cx="478701" cy="4796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72" name="Google Shape;2172;p10"/>
              <p:cNvSpPr txBox="1"/>
              <p:nvPr/>
            </p:nvSpPr>
            <p:spPr>
              <a:xfrm>
                <a:off x="10023514" y="4308550"/>
                <a:ext cx="22401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Governance and Security</a:t>
                </a:r>
                <a:endParaRPr sz="12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Files and Blobs</a:t>
                </a:r>
                <a:endParaRPr sz="1200" b="0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cxnSp>
        <p:nvCxnSpPr>
          <p:cNvPr id="2173" name="Google Shape;2173;p10"/>
          <p:cNvCxnSpPr/>
          <p:nvPr/>
        </p:nvCxnSpPr>
        <p:spPr>
          <a:xfrm flipH="1">
            <a:off x="3515699" y="5058151"/>
            <a:ext cx="5207400" cy="28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174" name="Google Shape;2174;p10"/>
          <p:cNvCxnSpPr/>
          <p:nvPr/>
        </p:nvCxnSpPr>
        <p:spPr>
          <a:xfrm flipH="1">
            <a:off x="3487199" y="4732288"/>
            <a:ext cx="5235900" cy="468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175" name="Google Shape;2175;p10"/>
          <p:cNvCxnSpPr/>
          <p:nvPr/>
        </p:nvCxnSpPr>
        <p:spPr>
          <a:xfrm rot="10800000" flipH="1">
            <a:off x="3477495" y="4881675"/>
            <a:ext cx="5285400" cy="557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176" name="Google Shape;2176;p10"/>
          <p:cNvCxnSpPr/>
          <p:nvPr/>
        </p:nvCxnSpPr>
        <p:spPr>
          <a:xfrm rot="10800000">
            <a:off x="3458483" y="4600725"/>
            <a:ext cx="5268600" cy="857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177" name="Google Shape;2177;p10"/>
          <p:cNvCxnSpPr/>
          <p:nvPr/>
        </p:nvCxnSpPr>
        <p:spPr>
          <a:xfrm rot="10800000" flipH="1">
            <a:off x="3496549" y="4552651"/>
            <a:ext cx="5230200" cy="495600"/>
          </a:xfrm>
          <a:prstGeom prst="curvedConnector3">
            <a:avLst>
              <a:gd name="adj1" fmla="val 59493"/>
            </a:avLst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sm" len="sm"/>
            <a:tailEnd type="triangle" w="med" len="med"/>
          </a:ln>
        </p:spPr>
      </p:cxnSp>
      <p:grpSp>
        <p:nvGrpSpPr>
          <p:cNvPr id="2178" name="Google Shape;2178;p10"/>
          <p:cNvGrpSpPr/>
          <p:nvPr/>
        </p:nvGrpSpPr>
        <p:grpSpPr>
          <a:xfrm>
            <a:off x="9647019" y="2097000"/>
            <a:ext cx="1822096" cy="646500"/>
            <a:chOff x="6606078" y="3046903"/>
            <a:chExt cx="1821550" cy="646500"/>
          </a:xfrm>
        </p:grpSpPr>
        <p:pic>
          <p:nvPicPr>
            <p:cNvPr id="2179" name="Google Shape;2179;p1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606078" y="3170258"/>
              <a:ext cx="475489" cy="4754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0" name="Google Shape;2180;p10"/>
            <p:cNvSpPr txBox="1"/>
            <p:nvPr/>
          </p:nvSpPr>
          <p:spPr>
            <a:xfrm>
              <a:off x="7089028" y="3046903"/>
              <a:ext cx="1338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  <a:t>Data</a:t>
              </a:r>
              <a:br>
                <a:rPr lang="en-US"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-US"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  <a:t>Streaming</a:t>
              </a:r>
              <a:endParaRPr sz="15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181" name="Google Shape;2181;p10"/>
          <p:cNvGrpSpPr/>
          <p:nvPr/>
        </p:nvGrpSpPr>
        <p:grpSpPr>
          <a:xfrm>
            <a:off x="721408" y="2135375"/>
            <a:ext cx="4086060" cy="646500"/>
            <a:chOff x="721192" y="2135375"/>
            <a:chExt cx="4084835" cy="646500"/>
          </a:xfrm>
        </p:grpSpPr>
        <p:sp>
          <p:nvSpPr>
            <p:cNvPr id="2182" name="Google Shape;2182;p10"/>
            <p:cNvSpPr/>
            <p:nvPr/>
          </p:nvSpPr>
          <p:spPr>
            <a:xfrm>
              <a:off x="721192" y="2142461"/>
              <a:ext cx="4054500" cy="615600"/>
            </a:xfrm>
            <a:prstGeom prst="roundRect">
              <a:avLst>
                <a:gd name="adj" fmla="val 0"/>
              </a:avLst>
            </a:prstGeom>
            <a:solidFill>
              <a:srgbClr val="FEFEF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823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83" name="Google Shape;2183;p10"/>
            <p:cNvGrpSpPr/>
            <p:nvPr/>
          </p:nvGrpSpPr>
          <p:grpSpPr>
            <a:xfrm>
              <a:off x="903888" y="2135375"/>
              <a:ext cx="1892365" cy="646500"/>
              <a:chOff x="1367725" y="2135375"/>
              <a:chExt cx="1892365" cy="646500"/>
            </a:xfrm>
          </p:grpSpPr>
          <p:pic>
            <p:nvPicPr>
              <p:cNvPr id="2184" name="Google Shape;2184;p1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367725" y="2215063"/>
                <a:ext cx="488149" cy="4871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85" name="Google Shape;2185;p10"/>
              <p:cNvSpPr txBox="1"/>
              <p:nvPr/>
            </p:nvSpPr>
            <p:spPr>
              <a:xfrm>
                <a:off x="1790990" y="2135375"/>
                <a:ext cx="14691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Business </a:t>
                </a:r>
                <a:br>
                  <a:rPr lang="en-US" sz="15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</a:br>
                <a:r>
                  <a:rPr lang="en-US" sz="15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Intelligence</a:t>
                </a:r>
                <a:endParaRPr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grpSp>
          <p:nvGrpSpPr>
            <p:cNvPr id="2186" name="Google Shape;2186;p10"/>
            <p:cNvGrpSpPr/>
            <p:nvPr/>
          </p:nvGrpSpPr>
          <p:grpSpPr>
            <a:xfrm>
              <a:off x="2884552" y="2135375"/>
              <a:ext cx="1921475" cy="646500"/>
              <a:chOff x="2884552" y="2135375"/>
              <a:chExt cx="1921475" cy="646500"/>
            </a:xfrm>
          </p:grpSpPr>
          <p:sp>
            <p:nvSpPr>
              <p:cNvPr id="2187" name="Google Shape;2187;p10"/>
              <p:cNvSpPr txBox="1"/>
              <p:nvPr/>
            </p:nvSpPr>
            <p:spPr>
              <a:xfrm>
                <a:off x="3336927" y="2135375"/>
                <a:ext cx="14691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SQL</a:t>
                </a:r>
                <a:endParaRPr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accent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Analytics</a:t>
                </a:r>
                <a:endParaRPr sz="15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pic>
            <p:nvPicPr>
              <p:cNvPr id="2188" name="Google Shape;2188;p10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884552" y="2215053"/>
                <a:ext cx="488149" cy="4871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189" name="Google Shape;2189;p10"/>
          <p:cNvSpPr/>
          <p:nvPr/>
        </p:nvSpPr>
        <p:spPr>
          <a:xfrm>
            <a:off x="5189248" y="4315375"/>
            <a:ext cx="1851600" cy="329100"/>
          </a:xfrm>
          <a:prstGeom prst="roundRect">
            <a:avLst>
              <a:gd name="adj" fmla="val 1011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Copy subsets of data</a:t>
            </a:r>
            <a:endParaRPr sz="12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190" name="Google Shape;2190;p10"/>
          <p:cNvGrpSpPr/>
          <p:nvPr/>
        </p:nvGrpSpPr>
        <p:grpSpPr>
          <a:xfrm>
            <a:off x="1726583" y="4468049"/>
            <a:ext cx="2051415" cy="1845984"/>
            <a:chOff x="1726064" y="4468050"/>
            <a:chExt cx="2050800" cy="1845984"/>
          </a:xfrm>
        </p:grpSpPr>
        <p:sp>
          <p:nvSpPr>
            <p:cNvPr id="2191" name="Google Shape;2191;p10"/>
            <p:cNvSpPr txBox="1"/>
            <p:nvPr/>
          </p:nvSpPr>
          <p:spPr>
            <a:xfrm>
              <a:off x="1948975" y="5944734"/>
              <a:ext cx="1605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accent1"/>
                  </a:solidFill>
                  <a:latin typeface="DM Sans"/>
                  <a:ea typeface="DM Sans"/>
                  <a:cs typeface="DM Sans"/>
                  <a:sym typeface="DM Sans"/>
                </a:rPr>
                <a:t>Structured tables</a:t>
              </a:r>
              <a:endParaRPr sz="12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2192" name="Google Shape;2192;p10"/>
            <p:cNvGrpSpPr/>
            <p:nvPr/>
          </p:nvGrpSpPr>
          <p:grpSpPr>
            <a:xfrm>
              <a:off x="1726064" y="4468050"/>
              <a:ext cx="2050800" cy="1585619"/>
              <a:chOff x="1726064" y="1304687"/>
              <a:chExt cx="2050800" cy="1585619"/>
            </a:xfrm>
          </p:grpSpPr>
          <p:sp>
            <p:nvSpPr>
              <p:cNvPr id="2193" name="Google Shape;2193;p10"/>
              <p:cNvSpPr/>
              <p:nvPr/>
            </p:nvSpPr>
            <p:spPr>
              <a:xfrm>
                <a:off x="2171864" y="1304687"/>
                <a:ext cx="1159200" cy="1159200"/>
              </a:xfrm>
              <a:prstGeom prst="roundRect">
                <a:avLst>
                  <a:gd name="adj" fmla="val 5738"/>
                </a:avLst>
              </a:prstGeom>
              <a:solidFill>
                <a:srgbClr val="FEFEFE"/>
              </a:solidFill>
              <a:ln>
                <a:noFill/>
              </a:ln>
              <a:effectLst>
                <a:outerShdw blurRad="200025" dist="28575" dir="5280000" algn="bl" rotWithShape="0">
                  <a:srgbClr val="000000">
                    <a:alpha val="8235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4" name="Google Shape;2194;p10"/>
              <p:cNvSpPr txBox="1"/>
              <p:nvPr/>
            </p:nvSpPr>
            <p:spPr>
              <a:xfrm>
                <a:off x="1726064" y="2474806"/>
                <a:ext cx="20508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Data Warehouse</a:t>
                </a:r>
                <a:endParaRPr sz="15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pic>
          <p:nvPicPr>
            <p:cNvPr id="2195" name="Google Shape;2195;p10"/>
            <p:cNvPicPr preferRelativeResize="0"/>
            <p:nvPr/>
          </p:nvPicPr>
          <p:blipFill rotWithShape="1">
            <a:blip r:embed="rId9">
              <a:alphaModFix/>
            </a:blip>
            <a:srcRect l="13410" t="11345" r="15257" b="16092"/>
            <a:stretch/>
          </p:blipFill>
          <p:spPr>
            <a:xfrm>
              <a:off x="2267163" y="4554162"/>
              <a:ext cx="932700" cy="948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6" name="Google Shape;2196;p10"/>
          <p:cNvSpPr txBox="1"/>
          <p:nvPr/>
        </p:nvSpPr>
        <p:spPr>
          <a:xfrm>
            <a:off x="330967" y="1536967"/>
            <a:ext cx="48363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Highly reliable and efficient</a:t>
            </a:r>
            <a:endParaRPr sz="1900" b="0" i="0" u="none" strike="noStrike" cap="none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97" name="Google Shape;2197;p10"/>
          <p:cNvSpPr txBox="1"/>
          <p:nvPr/>
        </p:nvSpPr>
        <p:spPr>
          <a:xfrm>
            <a:off x="6992083" y="1536967"/>
            <a:ext cx="48363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All of the data and very adaptable</a:t>
            </a:r>
            <a:endParaRPr sz="1900" b="0" i="0" u="none" strike="noStrike" cap="none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tabricks 2020">
      <a:dk1>
        <a:srgbClr val="1B3038"/>
      </a:dk1>
      <a:lt1>
        <a:srgbClr val="FFFFFF"/>
      </a:lt1>
      <a:dk2>
        <a:srgbClr val="1B5161"/>
      </a:dk2>
      <a:lt2>
        <a:srgbClr val="E7E6E6"/>
      </a:lt2>
      <a:accent1>
        <a:srgbClr val="1B3038"/>
      </a:accent1>
      <a:accent2>
        <a:srgbClr val="FF3620"/>
      </a:accent2>
      <a:accent3>
        <a:srgbClr val="1B5161"/>
      </a:accent3>
      <a:accent4>
        <a:srgbClr val="FFAB00"/>
      </a:accent4>
      <a:accent5>
        <a:srgbClr val="618793"/>
      </a:accent5>
      <a:accent6>
        <a:srgbClr val="A0ACBE"/>
      </a:accent6>
      <a:hlink>
        <a:srgbClr val="98102A"/>
      </a:hlink>
      <a:folHlink>
        <a:srgbClr val="7D531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bricks Theme">
  <a:themeElements>
    <a:clrScheme name="Office">
      <a:dk1>
        <a:srgbClr val="1B3139"/>
      </a:dk1>
      <a:lt1>
        <a:srgbClr val="F9F7F4"/>
      </a:lt1>
      <a:dk2>
        <a:srgbClr val="FF5F46"/>
      </a:dk2>
      <a:lt2>
        <a:srgbClr val="EEEDE9"/>
      </a:lt2>
      <a:accent1>
        <a:srgbClr val="1B5162"/>
      </a:accent1>
      <a:accent2>
        <a:srgbClr val="00A972"/>
      </a:accent2>
      <a:accent3>
        <a:srgbClr val="98102A"/>
      </a:accent3>
      <a:accent4>
        <a:srgbClr val="FFAB00"/>
      </a:accent4>
      <a:accent5>
        <a:srgbClr val="618794"/>
      </a:accent5>
      <a:accent6>
        <a:srgbClr val="4359FF"/>
      </a:accent6>
      <a:hlink>
        <a:srgbClr val="FF362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tabricks Theme">
  <a:themeElements>
    <a:clrScheme name="Office">
      <a:dk1>
        <a:srgbClr val="1B3139"/>
      </a:dk1>
      <a:lt1>
        <a:srgbClr val="F9F7F4"/>
      </a:lt1>
      <a:dk2>
        <a:srgbClr val="FF5F46"/>
      </a:dk2>
      <a:lt2>
        <a:srgbClr val="EEEDE9"/>
      </a:lt2>
      <a:accent1>
        <a:srgbClr val="1B5162"/>
      </a:accent1>
      <a:accent2>
        <a:srgbClr val="00A972"/>
      </a:accent2>
      <a:accent3>
        <a:srgbClr val="98102A"/>
      </a:accent3>
      <a:accent4>
        <a:srgbClr val="FFAB00"/>
      </a:accent4>
      <a:accent5>
        <a:srgbClr val="618794"/>
      </a:accent5>
      <a:accent6>
        <a:srgbClr val="4359FF"/>
      </a:accent6>
      <a:hlink>
        <a:srgbClr val="FF362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bricks Theme">
  <a:themeElements>
    <a:clrScheme name="Office">
      <a:dk1>
        <a:srgbClr val="1B3139"/>
      </a:dk1>
      <a:lt1>
        <a:srgbClr val="F9F7F4"/>
      </a:lt1>
      <a:dk2>
        <a:srgbClr val="FF5F46"/>
      </a:dk2>
      <a:lt2>
        <a:srgbClr val="EEEDE9"/>
      </a:lt2>
      <a:accent1>
        <a:srgbClr val="1B5162"/>
      </a:accent1>
      <a:accent2>
        <a:srgbClr val="00A972"/>
      </a:accent2>
      <a:accent3>
        <a:srgbClr val="98102A"/>
      </a:accent3>
      <a:accent4>
        <a:srgbClr val="FFAB00"/>
      </a:accent4>
      <a:accent5>
        <a:srgbClr val="618794"/>
      </a:accent5>
      <a:accent6>
        <a:srgbClr val="4359FF"/>
      </a:accent6>
      <a:hlink>
        <a:srgbClr val="FF362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Databricks Theme">
  <a:themeElements>
    <a:clrScheme name="Office">
      <a:dk1>
        <a:srgbClr val="1B3139"/>
      </a:dk1>
      <a:lt1>
        <a:srgbClr val="F9F7F4"/>
      </a:lt1>
      <a:dk2>
        <a:srgbClr val="FF5F46"/>
      </a:dk2>
      <a:lt2>
        <a:srgbClr val="EEEDE9"/>
      </a:lt2>
      <a:accent1>
        <a:srgbClr val="1B5162"/>
      </a:accent1>
      <a:accent2>
        <a:srgbClr val="00A972"/>
      </a:accent2>
      <a:accent3>
        <a:srgbClr val="98102A"/>
      </a:accent3>
      <a:accent4>
        <a:srgbClr val="FFAB00"/>
      </a:accent4>
      <a:accent5>
        <a:srgbClr val="618794"/>
      </a:accent5>
      <a:accent6>
        <a:srgbClr val="4359FF"/>
      </a:accent6>
      <a:hlink>
        <a:srgbClr val="FF362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Databricks Theme">
  <a:themeElements>
    <a:clrScheme name="Office">
      <a:dk1>
        <a:srgbClr val="1B3139"/>
      </a:dk1>
      <a:lt1>
        <a:srgbClr val="F9F7F4"/>
      </a:lt1>
      <a:dk2>
        <a:srgbClr val="FF5F46"/>
      </a:dk2>
      <a:lt2>
        <a:srgbClr val="EEEDE9"/>
      </a:lt2>
      <a:accent1>
        <a:srgbClr val="1B5162"/>
      </a:accent1>
      <a:accent2>
        <a:srgbClr val="00A972"/>
      </a:accent2>
      <a:accent3>
        <a:srgbClr val="98102A"/>
      </a:accent3>
      <a:accent4>
        <a:srgbClr val="FFAB00"/>
      </a:accent4>
      <a:accent5>
        <a:srgbClr val="618794"/>
      </a:accent5>
      <a:accent6>
        <a:srgbClr val="4359FF"/>
      </a:accent6>
      <a:hlink>
        <a:srgbClr val="FF362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Databricks 2020">
      <a:dk1>
        <a:srgbClr val="1B3038"/>
      </a:dk1>
      <a:lt1>
        <a:srgbClr val="F9F7F4"/>
      </a:lt1>
      <a:dk2>
        <a:srgbClr val="1B5161"/>
      </a:dk2>
      <a:lt2>
        <a:srgbClr val="E7E6E6"/>
      </a:lt2>
      <a:accent1>
        <a:srgbClr val="1B3038"/>
      </a:accent1>
      <a:accent2>
        <a:srgbClr val="FF3620"/>
      </a:accent2>
      <a:accent3>
        <a:srgbClr val="1B5161"/>
      </a:accent3>
      <a:accent4>
        <a:srgbClr val="FFAB00"/>
      </a:accent4>
      <a:accent5>
        <a:srgbClr val="618793"/>
      </a:accent5>
      <a:accent6>
        <a:srgbClr val="A0ACBE"/>
      </a:accent6>
      <a:hlink>
        <a:srgbClr val="98102A"/>
      </a:hlink>
      <a:folHlink>
        <a:srgbClr val="7D531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Databricks 2020">
      <a:dk1>
        <a:srgbClr val="1B3038"/>
      </a:dk1>
      <a:lt1>
        <a:srgbClr val="FFFFFF"/>
      </a:lt1>
      <a:dk2>
        <a:srgbClr val="1B5161"/>
      </a:dk2>
      <a:lt2>
        <a:srgbClr val="E7E6E6"/>
      </a:lt2>
      <a:accent1>
        <a:srgbClr val="1B3038"/>
      </a:accent1>
      <a:accent2>
        <a:srgbClr val="FF3620"/>
      </a:accent2>
      <a:accent3>
        <a:srgbClr val="1B5161"/>
      </a:accent3>
      <a:accent4>
        <a:srgbClr val="FFAB00"/>
      </a:accent4>
      <a:accent5>
        <a:srgbClr val="618793"/>
      </a:accent5>
      <a:accent6>
        <a:srgbClr val="A0ACBE"/>
      </a:accent6>
      <a:hlink>
        <a:srgbClr val="98102A"/>
      </a:hlink>
      <a:folHlink>
        <a:srgbClr val="7D531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14a05c0a-6ec5-40f9-8c08-a348ef463a95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7ED4D4317FD34D925D1FE29BC0DC13" ma:contentTypeVersion="19" ma:contentTypeDescription="Create a new document." ma:contentTypeScope="" ma:versionID="944dab9d3290d13b37be4a4469fb82f7">
  <xsd:schema xmlns:xsd="http://www.w3.org/2001/XMLSchema" xmlns:xs="http://www.w3.org/2001/XMLSchema" xmlns:p="http://schemas.microsoft.com/office/2006/metadata/properties" xmlns:ns1="http://schemas.microsoft.com/sharepoint/v3" xmlns:ns2="14a05c0a-6ec5-40f9-8c08-a348ef463a95" xmlns:ns3="c32e57d6-87dd-4705-802b-104b050ec570" xmlns:ns4="230e9df3-be65-4c73-a93b-d1236ebd677e" targetNamespace="http://schemas.microsoft.com/office/2006/metadata/properties" ma:root="true" ma:fieldsID="fa2fe32a518d8b78b06cc7432b661c87" ns1:_="" ns2:_="" ns3:_="" ns4:_="">
    <xsd:import namespace="http://schemas.microsoft.com/sharepoint/v3"/>
    <xsd:import namespace="14a05c0a-6ec5-40f9-8c08-a348ef463a95"/>
    <xsd:import namespace="c32e57d6-87dd-4705-802b-104b050ec570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a05c0a-6ec5-40f9-8c08-a348ef463a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2e57d6-87dd-4705-802b-104b050ec57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e264fd6e-e88b-4cfa-99e4-73dc9f5f2143}" ma:internalName="TaxCatchAll" ma:showField="CatchAllData" ma:web="c32e57d6-87dd-4705-802b-104b050ec5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3765AB-603A-4408-934B-F91638FDD3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2297E4-1E8B-41BC-884B-AA82902EECF0}">
  <ds:schemaRefs>
    <ds:schemaRef ds:uri="http://www.w3.org/XML/1998/namespace"/>
    <ds:schemaRef ds:uri="http://schemas.microsoft.com/office/2006/documentManagement/types"/>
    <ds:schemaRef ds:uri="http://purl.org/dc/terms/"/>
    <ds:schemaRef ds:uri="230e9df3-be65-4c73-a93b-d1236ebd677e"/>
    <ds:schemaRef ds:uri="http://purl.org/dc/dcmitype/"/>
    <ds:schemaRef ds:uri="14a05c0a-6ec5-40f9-8c08-a348ef463a95"/>
    <ds:schemaRef ds:uri="c32e57d6-87dd-4705-802b-104b050ec570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AC4E2DB-40FA-4A37-B4F8-C357DB5A55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4a05c0a-6ec5-40f9-8c08-a348ef463a95"/>
    <ds:schemaRef ds:uri="c32e57d6-87dd-4705-802b-104b050ec570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1376</TotalTime>
  <Words>3346</Words>
  <Application>Microsoft Macintosh PowerPoint</Application>
  <PresentationFormat>Widescreen</PresentationFormat>
  <Paragraphs>769</Paragraphs>
  <Slides>65</Slides>
  <Notes>65</Notes>
  <HiddenSlides>21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65</vt:i4>
      </vt:variant>
    </vt:vector>
  </HeadingPairs>
  <TitlesOfParts>
    <vt:vector size="90" baseType="lpstr">
      <vt:lpstr>Noto Sans</vt:lpstr>
      <vt:lpstr>Söhne</vt:lpstr>
      <vt:lpstr>Times New Roman</vt:lpstr>
      <vt:lpstr>Courier New</vt:lpstr>
      <vt:lpstr>Arial</vt:lpstr>
      <vt:lpstr>Source Sans Pro SemiBold</vt:lpstr>
      <vt:lpstr>DM Sans Medium</vt:lpstr>
      <vt:lpstr>Barlow SemiBold</vt:lpstr>
      <vt:lpstr>Source Sans Pro</vt:lpstr>
      <vt:lpstr>Consolas</vt:lpstr>
      <vt:lpstr>Helvetica Neue</vt:lpstr>
      <vt:lpstr>Source Sans Pro Light</vt:lpstr>
      <vt:lpstr>DM Sans</vt:lpstr>
      <vt:lpstr>Barlow</vt:lpstr>
      <vt:lpstr>Merriweather Sans</vt:lpstr>
      <vt:lpstr>Calibri</vt:lpstr>
      <vt:lpstr>Quattrocento Sans</vt:lpstr>
      <vt:lpstr>Office Theme</vt:lpstr>
      <vt:lpstr>Databricks Theme</vt:lpstr>
      <vt:lpstr>Databricks Theme</vt:lpstr>
      <vt:lpstr>Databricks Theme</vt:lpstr>
      <vt:lpstr>Databricks Theme</vt:lpstr>
      <vt:lpstr>Databricks Theme</vt:lpstr>
      <vt:lpstr>Office Theme</vt:lpstr>
      <vt:lpstr>Office Theme</vt:lpstr>
      <vt:lpstr>Azure Databricks Overview</vt:lpstr>
      <vt:lpstr>PowerPoint Presentation</vt:lpstr>
      <vt:lpstr>Azure Databricks Overview</vt:lpstr>
      <vt:lpstr>Databricks</vt:lpstr>
      <vt:lpstr>Data, analytics, and AI enabled tech’s leaders to disrupt industries</vt:lpstr>
      <vt:lpstr>Tech leaders are to the right of the Data Maturity Curve</vt:lpstr>
      <vt:lpstr>Most enterprises still struggle with data, analytics, and AI</vt:lpstr>
      <vt:lpstr>Realizing this requires two disparate, incompatible data platforms</vt:lpstr>
      <vt:lpstr>Realizing this required two disparate, incompatible data platforms</vt:lpstr>
      <vt:lpstr>Realizing this required two disparate, incompatible data platforms</vt:lpstr>
      <vt:lpstr>There is no need to have two disparate platforms</vt:lpstr>
      <vt:lpstr>This is the lakehouse paradigm</vt:lpstr>
      <vt:lpstr>Databricks Lakehouse Platform</vt:lpstr>
      <vt:lpstr>Data engineering workloads on Databricks</vt:lpstr>
      <vt:lpstr>SQL workloads on Databricks</vt:lpstr>
      <vt:lpstr>ML &amp; data science workloads on Databricks</vt:lpstr>
      <vt:lpstr>Unity Catalog for Lakehouse Governance</vt:lpstr>
      <vt:lpstr>Databricks thrives within your modern data stack</vt:lpstr>
      <vt:lpstr>Building your Lakehouse</vt:lpstr>
      <vt:lpstr>Supporting enterprises in every industry</vt:lpstr>
      <vt:lpstr>Deployment Model and Architecture </vt:lpstr>
      <vt:lpstr>Azure Databricks Deployment </vt:lpstr>
      <vt:lpstr>Lakehouse Reference Architecture</vt:lpstr>
      <vt:lpstr>Lakehouse Reference Architecture</vt:lpstr>
      <vt:lpstr>PowerPoint Presentation</vt:lpstr>
      <vt:lpstr>Platform Demo </vt:lpstr>
      <vt:lpstr>Delta Lake </vt:lpstr>
      <vt:lpstr>PowerPoint Presentation</vt:lpstr>
      <vt:lpstr>The aspiration is to do data science and ML on all that data!</vt:lpstr>
      <vt:lpstr>But the data is not ready for data science  &amp; ML</vt:lpstr>
      <vt:lpstr>Why are these projects struggling  with reliability and performance?</vt:lpstr>
      <vt:lpstr>Data reliability challenges with data lakes</vt:lpstr>
      <vt:lpstr>Performance challenges with data lakes</vt:lpstr>
      <vt:lpstr>Open Format Based on Parquet  With Transactions  Apache Spark API’s</vt:lpstr>
      <vt:lpstr>Delta Lake: makes data ready for analytics </vt:lpstr>
      <vt:lpstr>Delta Lake ensures data reliability</vt:lpstr>
      <vt:lpstr>Delta Lake optimizes performance</vt:lpstr>
      <vt:lpstr>Get Started with Delta using Spark APIs</vt:lpstr>
      <vt:lpstr>Using Delta with your Existing Parquet Tables</vt:lpstr>
      <vt:lpstr>Upsert/Merge: Fine-grained Updates</vt:lpstr>
      <vt:lpstr>Reproduce experiments &amp; reports</vt:lpstr>
      <vt:lpstr>Rollback accidental bad writes</vt:lpstr>
      <vt:lpstr>Auto Optimize &amp; Auto Compact</vt:lpstr>
      <vt:lpstr>Getting started with Delta Change Data Feed</vt:lpstr>
      <vt:lpstr>Using Delta Change Data Feed</vt:lpstr>
      <vt:lpstr>Getting started with Delta Change Data Feed</vt:lpstr>
      <vt:lpstr>Delta Lab </vt:lpstr>
      <vt:lpstr>Databricks Ingest: Auto Loader Load new data easily and efficiently as it arrives in cloud storage</vt:lpstr>
      <vt:lpstr>Photon Performance</vt:lpstr>
      <vt:lpstr>Building the foundation of the Lakehouse</vt:lpstr>
      <vt:lpstr>All your data together for all your data use cases</vt:lpstr>
      <vt:lpstr>Delta Lake Connectors Standardize your big data storage with an open format accessible from various tools</vt:lpstr>
      <vt:lpstr>Delta Live Tables </vt:lpstr>
      <vt:lpstr>Declarative ETL pipelines with Delta Live Tables</vt:lpstr>
      <vt:lpstr>Continuous or scheduled data ingestion with Auto Loader</vt:lpstr>
      <vt:lpstr>Change data capture (CDC) with Delta Live Tables</vt:lpstr>
      <vt:lpstr>Data quality validation and monitoring with Delta Live Tables</vt:lpstr>
      <vt:lpstr>Data pipeline observability in Delta Lives Table </vt:lpstr>
      <vt:lpstr>Automatic deployments and operations with Delta Lives Table </vt:lpstr>
      <vt:lpstr>Automated scaling and fault tolerance with Delta Live Tables </vt:lpstr>
      <vt:lpstr>Multitask Jobs</vt:lpstr>
      <vt:lpstr>Workflow Management on Databricks</vt:lpstr>
      <vt:lpstr>Easy orchestration for data and ML workloads</vt:lpstr>
      <vt:lpstr>Partner Connect</vt:lpstr>
      <vt:lpstr>Delta Live Tables 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Databricks Overview</dc:title>
  <cp:lastModifiedBy>Vlad Feigin</cp:lastModifiedBy>
  <cp:revision>3</cp:revision>
  <dcterms:modified xsi:type="dcterms:W3CDTF">2023-02-02T11:19:00Z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0x010100277ED4D4317FD34D925D1FE29BC0DC13</vt:lpwstr>
  </property>
  <property fmtid="{D5CDD505-2E9C-101B-9397-08002B2CF9AE}" pid="3" name="MediaServiceImageTags">
    <vt:lpwstr/>
  </property>
</Properties>
</file>